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319" r:id="rId2"/>
    <p:sldId id="321" r:id="rId3"/>
    <p:sldId id="338" r:id="rId4"/>
    <p:sldId id="325" r:id="rId5"/>
    <p:sldId id="330" r:id="rId6"/>
    <p:sldId id="327" r:id="rId7"/>
    <p:sldId id="331" r:id="rId8"/>
    <p:sldId id="332" r:id="rId9"/>
    <p:sldId id="333" r:id="rId10"/>
    <p:sldId id="334" r:id="rId11"/>
    <p:sldId id="335" r:id="rId12"/>
    <p:sldId id="336" r:id="rId13"/>
    <p:sldId id="329" r:id="rId14"/>
    <p:sldId id="337" r:id="rId15"/>
  </p:sldIdLst>
  <p:sldSz cx="9906000" cy="6858000" type="A4"/>
  <p:notesSz cx="6858000" cy="9144000"/>
  <p:custDataLst>
    <p:tags r:id="rId17"/>
  </p:custDataLst>
  <p:defaultTextStyle>
    <a:defPPr>
      <a:defRPr lang="nl-BE"/>
    </a:defPPr>
    <a:lvl1pPr algn="l" rtl="0" fontAlgn="base">
      <a:spcBef>
        <a:spcPct val="0"/>
      </a:spcBef>
      <a:spcAft>
        <a:spcPct val="0"/>
      </a:spcAft>
      <a:defRPr kern="1200">
        <a:solidFill>
          <a:schemeClr val="tx1"/>
        </a:solidFill>
        <a:latin typeface="Tahoma" pitchFamily="34" charset="0"/>
        <a:ea typeface="+mn-ea"/>
        <a:cs typeface="Arial" charset="0"/>
      </a:defRPr>
    </a:lvl1pPr>
    <a:lvl2pPr marL="803275" indent="-346075" algn="l" rtl="0" fontAlgn="base">
      <a:spcBef>
        <a:spcPct val="0"/>
      </a:spcBef>
      <a:spcAft>
        <a:spcPct val="0"/>
      </a:spcAft>
      <a:defRPr kern="1200">
        <a:solidFill>
          <a:schemeClr val="tx1"/>
        </a:solidFill>
        <a:latin typeface="Tahoma" pitchFamily="34" charset="0"/>
        <a:ea typeface="+mn-ea"/>
        <a:cs typeface="Arial" charset="0"/>
      </a:defRPr>
    </a:lvl2pPr>
    <a:lvl3pPr marL="1608138" indent="-693738" algn="l" rtl="0" fontAlgn="base">
      <a:spcBef>
        <a:spcPct val="0"/>
      </a:spcBef>
      <a:spcAft>
        <a:spcPct val="0"/>
      </a:spcAft>
      <a:defRPr kern="1200">
        <a:solidFill>
          <a:schemeClr val="tx1"/>
        </a:solidFill>
        <a:latin typeface="Tahoma" pitchFamily="34" charset="0"/>
        <a:ea typeface="+mn-ea"/>
        <a:cs typeface="Arial" charset="0"/>
      </a:defRPr>
    </a:lvl3pPr>
    <a:lvl4pPr marL="2413000" indent="-1041400" algn="l" rtl="0" fontAlgn="base">
      <a:spcBef>
        <a:spcPct val="0"/>
      </a:spcBef>
      <a:spcAft>
        <a:spcPct val="0"/>
      </a:spcAft>
      <a:defRPr kern="1200">
        <a:solidFill>
          <a:schemeClr val="tx1"/>
        </a:solidFill>
        <a:latin typeface="Tahoma" pitchFamily="34" charset="0"/>
        <a:ea typeface="+mn-ea"/>
        <a:cs typeface="Arial" charset="0"/>
      </a:defRPr>
    </a:lvl4pPr>
    <a:lvl5pPr marL="3217863" indent="-1389063"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0065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09" autoAdjust="0"/>
    <p:restoredTop sz="94622" autoAdjust="0"/>
  </p:normalViewPr>
  <p:slideViewPr>
    <p:cSldViewPr>
      <p:cViewPr varScale="1">
        <p:scale>
          <a:sx n="104" d="100"/>
          <a:sy n="104" d="100"/>
        </p:scale>
        <p:origin x="972" y="72"/>
      </p:cViewPr>
      <p:guideLst>
        <p:guide orient="horz" pos="2160"/>
        <p:guide pos="312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nl-BE"/>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E1821A2-D879-4991-A6FA-F0CA2730E0CF}" type="datetimeFigureOut">
              <a:rPr lang="nl-BE"/>
              <a:pPr>
                <a:defRPr/>
              </a:pPr>
              <a:t>24/01/2019</a:t>
            </a:fld>
            <a:endParaRPr lang="nl-BE"/>
          </a:p>
        </p:txBody>
      </p:sp>
      <p:sp>
        <p:nvSpPr>
          <p:cNvPr id="4" name="Tijdelijke aanduiding voor dia-afbeelding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pPr lvl="0"/>
            <a:endParaRPr lang="nl-BE"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nl-BE"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nl-BE"/>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3E9679C-5D4F-4A01-8192-AAA8E1A60182}" type="slidenum">
              <a:rPr lang="nl-BE"/>
              <a:pPr>
                <a:defRPr/>
              </a:pPr>
              <a:t>‹nr.›</a:t>
            </a:fld>
            <a:endParaRPr lang="nl-B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2100" kern="1200">
        <a:solidFill>
          <a:schemeClr val="tx1"/>
        </a:solidFill>
        <a:latin typeface="+mn-lt"/>
        <a:ea typeface="+mn-ea"/>
        <a:cs typeface="+mn-cs"/>
      </a:defRPr>
    </a:lvl1pPr>
    <a:lvl2pPr marL="803275" algn="l" rtl="0" eaLnBrk="0" fontAlgn="base" hangingPunct="0">
      <a:spcBef>
        <a:spcPct val="30000"/>
      </a:spcBef>
      <a:spcAft>
        <a:spcPct val="0"/>
      </a:spcAft>
      <a:defRPr sz="2100" kern="1200">
        <a:solidFill>
          <a:schemeClr val="tx1"/>
        </a:solidFill>
        <a:latin typeface="+mn-lt"/>
        <a:ea typeface="+mn-ea"/>
        <a:cs typeface="+mn-cs"/>
      </a:defRPr>
    </a:lvl2pPr>
    <a:lvl3pPr marL="1608138" algn="l" rtl="0" eaLnBrk="0" fontAlgn="base" hangingPunct="0">
      <a:spcBef>
        <a:spcPct val="30000"/>
      </a:spcBef>
      <a:spcAft>
        <a:spcPct val="0"/>
      </a:spcAft>
      <a:defRPr sz="2100" kern="1200">
        <a:solidFill>
          <a:schemeClr val="tx1"/>
        </a:solidFill>
        <a:latin typeface="+mn-lt"/>
        <a:ea typeface="+mn-ea"/>
        <a:cs typeface="+mn-cs"/>
      </a:defRPr>
    </a:lvl3pPr>
    <a:lvl4pPr marL="2413000" algn="l" rtl="0" eaLnBrk="0" fontAlgn="base" hangingPunct="0">
      <a:spcBef>
        <a:spcPct val="30000"/>
      </a:spcBef>
      <a:spcAft>
        <a:spcPct val="0"/>
      </a:spcAft>
      <a:defRPr sz="2100" kern="1200">
        <a:solidFill>
          <a:schemeClr val="tx1"/>
        </a:solidFill>
        <a:latin typeface="+mn-lt"/>
        <a:ea typeface="+mn-ea"/>
        <a:cs typeface="+mn-cs"/>
      </a:defRPr>
    </a:lvl4pPr>
    <a:lvl5pPr marL="3217863" algn="l" rtl="0" eaLnBrk="0" fontAlgn="base" hangingPunct="0">
      <a:spcBef>
        <a:spcPct val="30000"/>
      </a:spcBef>
      <a:spcAft>
        <a:spcPct val="0"/>
      </a:spcAft>
      <a:defRPr sz="2100" kern="1200">
        <a:solidFill>
          <a:schemeClr val="tx1"/>
        </a:solidFill>
        <a:latin typeface="+mn-lt"/>
        <a:ea typeface="+mn-ea"/>
        <a:cs typeface="+mn-cs"/>
      </a:defRPr>
    </a:lvl5pPr>
    <a:lvl6pPr marL="4023360" algn="l" defTabSz="1609344" rtl="0" eaLnBrk="1" latinLnBrk="0" hangingPunct="1">
      <a:defRPr sz="2100" kern="1200">
        <a:solidFill>
          <a:schemeClr val="tx1"/>
        </a:solidFill>
        <a:latin typeface="+mn-lt"/>
        <a:ea typeface="+mn-ea"/>
        <a:cs typeface="+mn-cs"/>
      </a:defRPr>
    </a:lvl6pPr>
    <a:lvl7pPr marL="4828032" algn="l" defTabSz="1609344" rtl="0" eaLnBrk="1" latinLnBrk="0" hangingPunct="1">
      <a:defRPr sz="2100" kern="1200">
        <a:solidFill>
          <a:schemeClr val="tx1"/>
        </a:solidFill>
        <a:latin typeface="+mn-lt"/>
        <a:ea typeface="+mn-ea"/>
        <a:cs typeface="+mn-cs"/>
      </a:defRPr>
    </a:lvl7pPr>
    <a:lvl8pPr marL="5632704" algn="l" defTabSz="1609344" rtl="0" eaLnBrk="1" latinLnBrk="0" hangingPunct="1">
      <a:defRPr sz="2100" kern="1200">
        <a:solidFill>
          <a:schemeClr val="tx1"/>
        </a:solidFill>
        <a:latin typeface="+mn-lt"/>
        <a:ea typeface="+mn-ea"/>
        <a:cs typeface="+mn-cs"/>
      </a:defRPr>
    </a:lvl8pPr>
    <a:lvl9pPr marL="6437376" algn="l" defTabSz="1609344" rtl="0" eaLnBrk="1" latinLnBrk="0" hangingPunct="1">
      <a:defRPr sz="2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8675" name="Tijdelijke aanduiding voor notities 2"/>
          <p:cNvSpPr>
            <a:spLocks noGrp="1"/>
          </p:cNvSpPr>
          <p:nvPr>
            <p:ph type="body" idx="1"/>
          </p:nvPr>
        </p:nvSpPr>
        <p:spPr bwMode="auto">
          <a:no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nl-NL"/>
          </a:p>
        </p:txBody>
      </p:sp>
      <p:sp>
        <p:nvSpPr>
          <p:cNvPr id="21508" name="Tijdelijke aanduiding voor dianumm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A326194A-3068-417E-9098-3E65BBFD9383}" type="slidenum">
              <a:rPr lang="nl-BE" sz="1200">
                <a:latin typeface="+mn-lt"/>
                <a:cs typeface="+mn-cs"/>
              </a:rPr>
              <a:pPr algn="r">
                <a:defRPr/>
              </a:pPr>
              <a:t>4</a:t>
            </a:fld>
            <a:endParaRPr lang="nl-BE" sz="1200">
              <a:latin typeface="+mn-lt"/>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8675" name="Tijdelijke aanduiding voor notities 2"/>
          <p:cNvSpPr>
            <a:spLocks noGrp="1"/>
          </p:cNvSpPr>
          <p:nvPr>
            <p:ph type="body" idx="1"/>
          </p:nvPr>
        </p:nvSpPr>
        <p:spPr bwMode="auto">
          <a:no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nl-NL"/>
          </a:p>
        </p:txBody>
      </p:sp>
      <p:sp>
        <p:nvSpPr>
          <p:cNvPr id="21508" name="Tijdelijke aanduiding voor dianumm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A326194A-3068-417E-9098-3E65BBFD9383}" type="slidenum">
              <a:rPr lang="nl-BE" sz="1200">
                <a:latin typeface="+mn-lt"/>
                <a:cs typeface="+mn-cs"/>
              </a:rPr>
              <a:pPr algn="r">
                <a:defRPr/>
              </a:pPr>
              <a:t>13</a:t>
            </a:fld>
            <a:endParaRPr lang="nl-BE" sz="1200">
              <a:latin typeface="+mn-lt"/>
              <a:cs typeface="+mn-cs"/>
            </a:endParaRPr>
          </a:p>
        </p:txBody>
      </p:sp>
    </p:spTree>
    <p:extLst>
      <p:ext uri="{BB962C8B-B14F-4D97-AF65-F5344CB8AC3E}">
        <p14:creationId xmlns:p14="http://schemas.microsoft.com/office/powerpoint/2010/main" val="1580692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8675" name="Tijdelijke aanduiding voor notities 2"/>
          <p:cNvSpPr>
            <a:spLocks noGrp="1"/>
          </p:cNvSpPr>
          <p:nvPr>
            <p:ph type="body" idx="1"/>
          </p:nvPr>
        </p:nvSpPr>
        <p:spPr bwMode="auto">
          <a:no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nl-NL"/>
          </a:p>
        </p:txBody>
      </p:sp>
      <p:sp>
        <p:nvSpPr>
          <p:cNvPr id="21508" name="Tijdelijke aanduiding voor dianumm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A326194A-3068-417E-9098-3E65BBFD9383}" type="slidenum">
              <a:rPr lang="nl-BE" sz="1200">
                <a:latin typeface="+mn-lt"/>
                <a:cs typeface="+mn-cs"/>
              </a:rPr>
              <a:pPr algn="r">
                <a:defRPr/>
              </a:pPr>
              <a:t>5</a:t>
            </a:fld>
            <a:endParaRPr lang="nl-BE" sz="1200">
              <a:latin typeface="+mn-lt"/>
              <a:cs typeface="+mn-cs"/>
            </a:endParaRPr>
          </a:p>
        </p:txBody>
      </p:sp>
    </p:spTree>
    <p:extLst>
      <p:ext uri="{BB962C8B-B14F-4D97-AF65-F5344CB8AC3E}">
        <p14:creationId xmlns:p14="http://schemas.microsoft.com/office/powerpoint/2010/main" val="750651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8675" name="Tijdelijke aanduiding voor notities 2"/>
          <p:cNvSpPr>
            <a:spLocks noGrp="1"/>
          </p:cNvSpPr>
          <p:nvPr>
            <p:ph type="body" idx="1"/>
          </p:nvPr>
        </p:nvSpPr>
        <p:spPr bwMode="auto">
          <a:no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nl-NL"/>
          </a:p>
        </p:txBody>
      </p:sp>
      <p:sp>
        <p:nvSpPr>
          <p:cNvPr id="21508" name="Tijdelijke aanduiding voor dianumm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A326194A-3068-417E-9098-3E65BBFD9383}" type="slidenum">
              <a:rPr lang="nl-BE" sz="1200">
                <a:latin typeface="+mn-lt"/>
                <a:cs typeface="+mn-cs"/>
              </a:rPr>
              <a:pPr algn="r">
                <a:defRPr/>
              </a:pPr>
              <a:t>6</a:t>
            </a:fld>
            <a:endParaRPr lang="nl-BE" sz="1200">
              <a:latin typeface="+mn-lt"/>
              <a:cs typeface="+mn-cs"/>
            </a:endParaRPr>
          </a:p>
        </p:txBody>
      </p:sp>
    </p:spTree>
    <p:extLst>
      <p:ext uri="{BB962C8B-B14F-4D97-AF65-F5344CB8AC3E}">
        <p14:creationId xmlns:p14="http://schemas.microsoft.com/office/powerpoint/2010/main" val="2610460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8675" name="Tijdelijke aanduiding voor notities 2"/>
          <p:cNvSpPr>
            <a:spLocks noGrp="1"/>
          </p:cNvSpPr>
          <p:nvPr>
            <p:ph type="body" idx="1"/>
          </p:nvPr>
        </p:nvSpPr>
        <p:spPr bwMode="auto">
          <a:no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nl-NL"/>
          </a:p>
        </p:txBody>
      </p:sp>
      <p:sp>
        <p:nvSpPr>
          <p:cNvPr id="21508" name="Tijdelijke aanduiding voor dianumm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A326194A-3068-417E-9098-3E65BBFD9383}" type="slidenum">
              <a:rPr lang="nl-BE" sz="1200">
                <a:latin typeface="+mn-lt"/>
                <a:cs typeface="+mn-cs"/>
              </a:rPr>
              <a:pPr algn="r">
                <a:defRPr/>
              </a:pPr>
              <a:t>7</a:t>
            </a:fld>
            <a:endParaRPr lang="nl-BE" sz="1200">
              <a:latin typeface="+mn-lt"/>
              <a:cs typeface="+mn-cs"/>
            </a:endParaRPr>
          </a:p>
        </p:txBody>
      </p:sp>
    </p:spTree>
    <p:extLst>
      <p:ext uri="{BB962C8B-B14F-4D97-AF65-F5344CB8AC3E}">
        <p14:creationId xmlns:p14="http://schemas.microsoft.com/office/powerpoint/2010/main" val="3873153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8675" name="Tijdelijke aanduiding voor notities 2"/>
          <p:cNvSpPr>
            <a:spLocks noGrp="1"/>
          </p:cNvSpPr>
          <p:nvPr>
            <p:ph type="body" idx="1"/>
          </p:nvPr>
        </p:nvSpPr>
        <p:spPr bwMode="auto">
          <a:no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nl-NL"/>
          </a:p>
        </p:txBody>
      </p:sp>
      <p:sp>
        <p:nvSpPr>
          <p:cNvPr id="21508" name="Tijdelijke aanduiding voor dianumm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A326194A-3068-417E-9098-3E65BBFD9383}" type="slidenum">
              <a:rPr lang="nl-BE" sz="1200">
                <a:latin typeface="+mn-lt"/>
                <a:cs typeface="+mn-cs"/>
              </a:rPr>
              <a:pPr algn="r">
                <a:defRPr/>
              </a:pPr>
              <a:t>8</a:t>
            </a:fld>
            <a:endParaRPr lang="nl-BE" sz="1200">
              <a:latin typeface="+mn-lt"/>
              <a:cs typeface="+mn-cs"/>
            </a:endParaRPr>
          </a:p>
        </p:txBody>
      </p:sp>
    </p:spTree>
    <p:extLst>
      <p:ext uri="{BB962C8B-B14F-4D97-AF65-F5344CB8AC3E}">
        <p14:creationId xmlns:p14="http://schemas.microsoft.com/office/powerpoint/2010/main" val="409669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8675" name="Tijdelijke aanduiding voor notities 2"/>
          <p:cNvSpPr>
            <a:spLocks noGrp="1"/>
          </p:cNvSpPr>
          <p:nvPr>
            <p:ph type="body" idx="1"/>
          </p:nvPr>
        </p:nvSpPr>
        <p:spPr bwMode="auto">
          <a:no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nl-NL"/>
          </a:p>
        </p:txBody>
      </p:sp>
      <p:sp>
        <p:nvSpPr>
          <p:cNvPr id="21508" name="Tijdelijke aanduiding voor dianumm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A326194A-3068-417E-9098-3E65BBFD9383}" type="slidenum">
              <a:rPr lang="nl-BE" sz="1200">
                <a:latin typeface="+mn-lt"/>
                <a:cs typeface="+mn-cs"/>
              </a:rPr>
              <a:pPr algn="r">
                <a:defRPr/>
              </a:pPr>
              <a:t>9</a:t>
            </a:fld>
            <a:endParaRPr lang="nl-BE" sz="1200">
              <a:latin typeface="+mn-lt"/>
              <a:cs typeface="+mn-cs"/>
            </a:endParaRPr>
          </a:p>
        </p:txBody>
      </p:sp>
    </p:spTree>
    <p:extLst>
      <p:ext uri="{BB962C8B-B14F-4D97-AF65-F5344CB8AC3E}">
        <p14:creationId xmlns:p14="http://schemas.microsoft.com/office/powerpoint/2010/main" val="4012860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8675" name="Tijdelijke aanduiding voor notities 2"/>
          <p:cNvSpPr>
            <a:spLocks noGrp="1"/>
          </p:cNvSpPr>
          <p:nvPr>
            <p:ph type="body" idx="1"/>
          </p:nvPr>
        </p:nvSpPr>
        <p:spPr bwMode="auto">
          <a:no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nl-NL"/>
          </a:p>
        </p:txBody>
      </p:sp>
      <p:sp>
        <p:nvSpPr>
          <p:cNvPr id="21508" name="Tijdelijke aanduiding voor dianumm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A326194A-3068-417E-9098-3E65BBFD9383}" type="slidenum">
              <a:rPr lang="nl-BE" sz="1200">
                <a:latin typeface="+mn-lt"/>
                <a:cs typeface="+mn-cs"/>
              </a:rPr>
              <a:pPr algn="r">
                <a:defRPr/>
              </a:pPr>
              <a:t>10</a:t>
            </a:fld>
            <a:endParaRPr lang="nl-BE" sz="1200">
              <a:latin typeface="+mn-lt"/>
              <a:cs typeface="+mn-cs"/>
            </a:endParaRPr>
          </a:p>
        </p:txBody>
      </p:sp>
    </p:spTree>
    <p:extLst>
      <p:ext uri="{BB962C8B-B14F-4D97-AF65-F5344CB8AC3E}">
        <p14:creationId xmlns:p14="http://schemas.microsoft.com/office/powerpoint/2010/main" val="35977268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8675" name="Tijdelijke aanduiding voor notities 2"/>
          <p:cNvSpPr>
            <a:spLocks noGrp="1"/>
          </p:cNvSpPr>
          <p:nvPr>
            <p:ph type="body" idx="1"/>
          </p:nvPr>
        </p:nvSpPr>
        <p:spPr bwMode="auto">
          <a:no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nl-NL"/>
          </a:p>
        </p:txBody>
      </p:sp>
      <p:sp>
        <p:nvSpPr>
          <p:cNvPr id="21508" name="Tijdelijke aanduiding voor dianumm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A326194A-3068-417E-9098-3E65BBFD9383}" type="slidenum">
              <a:rPr lang="nl-BE" sz="1200">
                <a:latin typeface="+mn-lt"/>
                <a:cs typeface="+mn-cs"/>
              </a:rPr>
              <a:pPr algn="r">
                <a:defRPr/>
              </a:pPr>
              <a:t>11</a:t>
            </a:fld>
            <a:endParaRPr lang="nl-BE" sz="1200">
              <a:latin typeface="+mn-lt"/>
              <a:cs typeface="+mn-cs"/>
            </a:endParaRPr>
          </a:p>
        </p:txBody>
      </p:sp>
    </p:spTree>
    <p:extLst>
      <p:ext uri="{BB962C8B-B14F-4D97-AF65-F5344CB8AC3E}">
        <p14:creationId xmlns:p14="http://schemas.microsoft.com/office/powerpoint/2010/main" val="36458616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8675" name="Tijdelijke aanduiding voor notities 2"/>
          <p:cNvSpPr>
            <a:spLocks noGrp="1"/>
          </p:cNvSpPr>
          <p:nvPr>
            <p:ph type="body" idx="1"/>
          </p:nvPr>
        </p:nvSpPr>
        <p:spPr bwMode="auto">
          <a:noFill/>
          <a:ln>
            <a:solidFill>
              <a:srgbClr val="000000"/>
            </a:solidFill>
            <a:miter lim="800000"/>
            <a:headEnd/>
            <a:tailEnd/>
          </a:ln>
        </p:spPr>
        <p:txBody>
          <a:bodyPr wrap="square" numCol="1" anchor="t" anchorCtr="0" compatLnSpc="1">
            <a:prstTxWarp prst="textNoShape">
              <a:avLst/>
            </a:prstTxWarp>
          </a:bodyPr>
          <a:lstStyle/>
          <a:p>
            <a:pPr eaLnBrk="1" hangingPunct="1">
              <a:spcBef>
                <a:spcPct val="0"/>
              </a:spcBef>
            </a:pPr>
            <a:endParaRPr lang="nl-NL"/>
          </a:p>
        </p:txBody>
      </p:sp>
      <p:sp>
        <p:nvSpPr>
          <p:cNvPr id="21508" name="Tijdelijke aanduiding voor dianumm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A326194A-3068-417E-9098-3E65BBFD9383}" type="slidenum">
              <a:rPr lang="nl-BE" sz="1200">
                <a:latin typeface="+mn-lt"/>
                <a:cs typeface="+mn-cs"/>
              </a:rPr>
              <a:pPr algn="r">
                <a:defRPr/>
              </a:pPr>
              <a:t>12</a:t>
            </a:fld>
            <a:endParaRPr lang="nl-BE" sz="1200">
              <a:latin typeface="+mn-lt"/>
              <a:cs typeface="+mn-cs"/>
            </a:endParaRPr>
          </a:p>
        </p:txBody>
      </p:sp>
    </p:spTree>
    <p:extLst>
      <p:ext uri="{BB962C8B-B14F-4D97-AF65-F5344CB8AC3E}">
        <p14:creationId xmlns:p14="http://schemas.microsoft.com/office/powerpoint/2010/main" val="1458404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114428" y="4260853"/>
            <a:ext cx="12630150" cy="2940050"/>
          </a:xfrm>
        </p:spPr>
        <p:txBody>
          <a:bodyPr/>
          <a:lstStyle/>
          <a:p>
            <a:r>
              <a:rPr lang="nl-NL"/>
              <a:t>Klik om de stijl te bewerken</a:t>
            </a:r>
            <a:endParaRPr lang="nl-BE"/>
          </a:p>
        </p:txBody>
      </p:sp>
      <p:sp>
        <p:nvSpPr>
          <p:cNvPr id="3" name="Ondertitel 2"/>
          <p:cNvSpPr>
            <a:spLocks noGrp="1"/>
          </p:cNvSpPr>
          <p:nvPr>
            <p:ph type="subTitle" idx="1"/>
          </p:nvPr>
        </p:nvSpPr>
        <p:spPr>
          <a:xfrm>
            <a:off x="2228850" y="7772400"/>
            <a:ext cx="10401300" cy="3505200"/>
          </a:xfrm>
        </p:spPr>
        <p:txBody>
          <a:bodyPr/>
          <a:lstStyle>
            <a:lvl1pPr marL="0" indent="0" algn="ctr">
              <a:buNone/>
              <a:defRPr>
                <a:solidFill>
                  <a:schemeClr val="tx1">
                    <a:tint val="75000"/>
                  </a:schemeClr>
                </a:solidFill>
              </a:defRPr>
            </a:lvl1pPr>
            <a:lvl2pPr marL="804672" indent="0" algn="ctr">
              <a:buNone/>
              <a:defRPr>
                <a:solidFill>
                  <a:schemeClr val="tx1">
                    <a:tint val="75000"/>
                  </a:schemeClr>
                </a:solidFill>
              </a:defRPr>
            </a:lvl2pPr>
            <a:lvl3pPr marL="1609344" indent="0" algn="ctr">
              <a:buNone/>
              <a:defRPr>
                <a:solidFill>
                  <a:schemeClr val="tx1">
                    <a:tint val="75000"/>
                  </a:schemeClr>
                </a:solidFill>
              </a:defRPr>
            </a:lvl3pPr>
            <a:lvl4pPr marL="2414016" indent="0" algn="ctr">
              <a:buNone/>
              <a:defRPr>
                <a:solidFill>
                  <a:schemeClr val="tx1">
                    <a:tint val="75000"/>
                  </a:schemeClr>
                </a:solidFill>
              </a:defRPr>
            </a:lvl4pPr>
            <a:lvl5pPr marL="3218688" indent="0" algn="ctr">
              <a:buNone/>
              <a:defRPr>
                <a:solidFill>
                  <a:schemeClr val="tx1">
                    <a:tint val="75000"/>
                  </a:schemeClr>
                </a:solidFill>
              </a:defRPr>
            </a:lvl5pPr>
            <a:lvl6pPr marL="4023360" indent="0" algn="ctr">
              <a:buNone/>
              <a:defRPr>
                <a:solidFill>
                  <a:schemeClr val="tx1">
                    <a:tint val="75000"/>
                  </a:schemeClr>
                </a:solidFill>
              </a:defRPr>
            </a:lvl6pPr>
            <a:lvl7pPr marL="4828032" indent="0" algn="ctr">
              <a:buNone/>
              <a:defRPr>
                <a:solidFill>
                  <a:schemeClr val="tx1">
                    <a:tint val="75000"/>
                  </a:schemeClr>
                </a:solidFill>
              </a:defRPr>
            </a:lvl7pPr>
            <a:lvl8pPr marL="5632704" indent="0" algn="ctr">
              <a:buNone/>
              <a:defRPr>
                <a:solidFill>
                  <a:schemeClr val="tx1">
                    <a:tint val="75000"/>
                  </a:schemeClr>
                </a:solidFill>
              </a:defRPr>
            </a:lvl8pPr>
            <a:lvl9pPr marL="6437376" indent="0" algn="ctr">
              <a:buNone/>
              <a:defRPr>
                <a:solidFill>
                  <a:schemeClr val="tx1">
                    <a:tint val="75000"/>
                  </a:schemeClr>
                </a:solidFill>
              </a:defRPr>
            </a:lvl9pPr>
          </a:lstStyle>
          <a:p>
            <a:r>
              <a:rPr lang="nl-NL"/>
              <a:t>Klik om het opmaakprofiel van de modelondertitel te bewerken</a:t>
            </a:r>
            <a:endParaRPr lang="nl-BE"/>
          </a:p>
        </p:txBody>
      </p:sp>
      <p:sp>
        <p:nvSpPr>
          <p:cNvPr id="4" name="Tijdelijke aanduiding voor datum 3"/>
          <p:cNvSpPr>
            <a:spLocks noGrp="1"/>
          </p:cNvSpPr>
          <p:nvPr>
            <p:ph type="dt" sz="half" idx="10"/>
          </p:nvPr>
        </p:nvSpPr>
        <p:spPr>
          <a:ln/>
        </p:spPr>
        <p:txBody>
          <a:bodyPr/>
          <a:lstStyle>
            <a:lvl1pPr>
              <a:defRPr/>
            </a:lvl1pPr>
          </a:lstStyle>
          <a:p>
            <a:pPr>
              <a:defRPr/>
            </a:pPr>
            <a:fld id="{A6139EB3-19F8-4CEF-AA92-750100A53EFB}" type="datetimeFigureOut">
              <a:rPr lang="nl-BE"/>
              <a:pPr>
                <a:defRPr/>
              </a:pPr>
              <a:t>24/01/2019</a:t>
            </a:fld>
            <a:endParaRPr lang="nl-BE"/>
          </a:p>
        </p:txBody>
      </p:sp>
      <p:sp>
        <p:nvSpPr>
          <p:cNvPr id="5" name="Tijdelijke aanduiding voor voettekst 4"/>
          <p:cNvSpPr>
            <a:spLocks noGrp="1"/>
          </p:cNvSpPr>
          <p:nvPr>
            <p:ph type="ftr" sz="quarter" idx="11"/>
          </p:nvPr>
        </p:nvSpPr>
        <p:spPr>
          <a:ln/>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a:ln/>
        </p:spPr>
        <p:txBody>
          <a:bodyPr/>
          <a:lstStyle>
            <a:lvl1pPr>
              <a:defRPr/>
            </a:lvl1pPr>
          </a:lstStyle>
          <a:p>
            <a:pPr>
              <a:defRPr/>
            </a:pPr>
            <a:fld id="{920B8505-EDD2-4647-9810-21081398587C}" type="slidenum">
              <a:rPr lang="nl-BE"/>
              <a:pPr>
                <a:defRPr/>
              </a:pPr>
              <a:t>‹nr.›</a:t>
            </a:fld>
            <a:endParaRPr lang="nl-BE"/>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p:cNvSpPr>
            <a:spLocks noGrp="1"/>
          </p:cNvSpPr>
          <p:nvPr>
            <p:ph type="dt" sz="half" idx="10"/>
          </p:nvPr>
        </p:nvSpPr>
        <p:spPr>
          <a:ln/>
        </p:spPr>
        <p:txBody>
          <a:bodyPr/>
          <a:lstStyle>
            <a:lvl1pPr>
              <a:defRPr/>
            </a:lvl1pPr>
          </a:lstStyle>
          <a:p>
            <a:pPr>
              <a:defRPr/>
            </a:pPr>
            <a:fld id="{24B94ED5-0165-4214-B117-D7774E63A6FB}" type="datetimeFigureOut">
              <a:rPr lang="nl-BE"/>
              <a:pPr>
                <a:defRPr/>
              </a:pPr>
              <a:t>24/01/2019</a:t>
            </a:fld>
            <a:endParaRPr lang="nl-BE"/>
          </a:p>
        </p:txBody>
      </p:sp>
      <p:sp>
        <p:nvSpPr>
          <p:cNvPr id="5" name="Tijdelijke aanduiding voor voettekst 4"/>
          <p:cNvSpPr>
            <a:spLocks noGrp="1"/>
          </p:cNvSpPr>
          <p:nvPr>
            <p:ph type="ftr" sz="quarter" idx="11"/>
          </p:nvPr>
        </p:nvSpPr>
        <p:spPr>
          <a:ln/>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a:ln/>
        </p:spPr>
        <p:txBody>
          <a:bodyPr/>
          <a:lstStyle>
            <a:lvl1pPr>
              <a:defRPr/>
            </a:lvl1pPr>
          </a:lstStyle>
          <a:p>
            <a:pPr>
              <a:defRPr/>
            </a:pPr>
            <a:fld id="{62F1FE95-21A2-4E1E-BF6F-07BD47330525}" type="slidenum">
              <a:rPr lang="nl-BE"/>
              <a:pPr>
                <a:defRPr/>
              </a:pPr>
              <a:t>‹nr.›</a:t>
            </a:fld>
            <a:endParaRPr lang="nl-BE"/>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10772774" y="549279"/>
            <a:ext cx="3343277" cy="11703050"/>
          </a:xfrm>
        </p:spPr>
        <p:txBody>
          <a:bodyPr vert="eaVert"/>
          <a:lstStyle/>
          <a:p>
            <a:r>
              <a:rPr lang="nl-NL"/>
              <a:t>Klik om de stijl te bewerken</a:t>
            </a:r>
            <a:endParaRPr lang="nl-BE"/>
          </a:p>
        </p:txBody>
      </p:sp>
      <p:sp>
        <p:nvSpPr>
          <p:cNvPr id="3" name="Tijdelijke aanduiding voor verticale tekst 2"/>
          <p:cNvSpPr>
            <a:spLocks noGrp="1"/>
          </p:cNvSpPr>
          <p:nvPr>
            <p:ph type="body" orient="vert" idx="1"/>
          </p:nvPr>
        </p:nvSpPr>
        <p:spPr>
          <a:xfrm>
            <a:off x="742951" y="549279"/>
            <a:ext cx="9782177" cy="1170305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p:cNvSpPr>
            <a:spLocks noGrp="1"/>
          </p:cNvSpPr>
          <p:nvPr>
            <p:ph type="dt" sz="half" idx="10"/>
          </p:nvPr>
        </p:nvSpPr>
        <p:spPr>
          <a:ln/>
        </p:spPr>
        <p:txBody>
          <a:bodyPr/>
          <a:lstStyle>
            <a:lvl1pPr>
              <a:defRPr/>
            </a:lvl1pPr>
          </a:lstStyle>
          <a:p>
            <a:pPr>
              <a:defRPr/>
            </a:pPr>
            <a:fld id="{8BE60487-DBC1-4547-80D6-D539CEEB1D09}" type="datetimeFigureOut">
              <a:rPr lang="nl-BE"/>
              <a:pPr>
                <a:defRPr/>
              </a:pPr>
              <a:t>24/01/2019</a:t>
            </a:fld>
            <a:endParaRPr lang="nl-BE"/>
          </a:p>
        </p:txBody>
      </p:sp>
      <p:sp>
        <p:nvSpPr>
          <p:cNvPr id="5" name="Tijdelijke aanduiding voor voettekst 4"/>
          <p:cNvSpPr>
            <a:spLocks noGrp="1"/>
          </p:cNvSpPr>
          <p:nvPr>
            <p:ph type="ftr" sz="quarter" idx="11"/>
          </p:nvPr>
        </p:nvSpPr>
        <p:spPr>
          <a:ln/>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a:ln/>
        </p:spPr>
        <p:txBody>
          <a:bodyPr/>
          <a:lstStyle>
            <a:lvl1pPr>
              <a:defRPr/>
            </a:lvl1pPr>
          </a:lstStyle>
          <a:p>
            <a:pPr>
              <a:defRPr/>
            </a:pPr>
            <a:fld id="{95FFBC92-93B0-497F-B2B8-B48651591D61}" type="slidenum">
              <a:rPr lang="nl-BE"/>
              <a:pPr>
                <a:defRPr/>
              </a:pPr>
              <a:t>‹nr.›</a:t>
            </a:fld>
            <a:endParaRPr lang="nl-BE"/>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p:cNvSpPr>
            <a:spLocks noGrp="1"/>
          </p:cNvSpPr>
          <p:nvPr>
            <p:ph type="dt" sz="half" idx="10"/>
          </p:nvPr>
        </p:nvSpPr>
        <p:spPr>
          <a:ln/>
        </p:spPr>
        <p:txBody>
          <a:bodyPr/>
          <a:lstStyle>
            <a:lvl1pPr>
              <a:defRPr/>
            </a:lvl1pPr>
          </a:lstStyle>
          <a:p>
            <a:pPr>
              <a:defRPr/>
            </a:pPr>
            <a:fld id="{BCC266B1-DCD2-4922-82C6-CF76A70E8754}" type="datetimeFigureOut">
              <a:rPr lang="nl-BE"/>
              <a:pPr>
                <a:defRPr/>
              </a:pPr>
              <a:t>24/01/2019</a:t>
            </a:fld>
            <a:endParaRPr lang="nl-BE"/>
          </a:p>
        </p:txBody>
      </p:sp>
      <p:sp>
        <p:nvSpPr>
          <p:cNvPr id="5" name="Tijdelijke aanduiding voor voettekst 4"/>
          <p:cNvSpPr>
            <a:spLocks noGrp="1"/>
          </p:cNvSpPr>
          <p:nvPr>
            <p:ph type="ftr" sz="quarter" idx="11"/>
          </p:nvPr>
        </p:nvSpPr>
        <p:spPr>
          <a:ln/>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a:ln/>
        </p:spPr>
        <p:txBody>
          <a:bodyPr/>
          <a:lstStyle>
            <a:lvl1pPr>
              <a:defRPr/>
            </a:lvl1pPr>
          </a:lstStyle>
          <a:p>
            <a:pPr>
              <a:defRPr/>
            </a:pPr>
            <a:fld id="{19A1BA54-B4FC-4C10-974E-A345A45D8AC9}" type="slidenum">
              <a:rPr lang="nl-BE"/>
              <a:pPr>
                <a:defRPr/>
              </a:pPr>
              <a:t>‹nr.›</a:t>
            </a:fld>
            <a:endParaRPr lang="nl-BE"/>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1173760" y="8813803"/>
            <a:ext cx="12630150" cy="2724150"/>
          </a:xfrm>
        </p:spPr>
        <p:txBody>
          <a:bodyPr anchor="t"/>
          <a:lstStyle>
            <a:lvl1pPr algn="l">
              <a:defRPr sz="7000" b="1" cap="all"/>
            </a:lvl1pPr>
          </a:lstStyle>
          <a:p>
            <a:r>
              <a:rPr lang="nl-NL"/>
              <a:t>Klik om de stijl te bewerken</a:t>
            </a:r>
            <a:endParaRPr lang="nl-BE"/>
          </a:p>
        </p:txBody>
      </p:sp>
      <p:sp>
        <p:nvSpPr>
          <p:cNvPr id="3" name="Tijdelijke aanduiding voor tekst 2"/>
          <p:cNvSpPr>
            <a:spLocks noGrp="1"/>
          </p:cNvSpPr>
          <p:nvPr>
            <p:ph type="body" idx="1"/>
          </p:nvPr>
        </p:nvSpPr>
        <p:spPr>
          <a:xfrm>
            <a:off x="1173760" y="5813429"/>
            <a:ext cx="12630150" cy="3000374"/>
          </a:xfrm>
        </p:spPr>
        <p:txBody>
          <a:bodyPr anchor="b"/>
          <a:lstStyle>
            <a:lvl1pPr marL="0" indent="0">
              <a:buNone/>
              <a:defRPr sz="3500">
                <a:solidFill>
                  <a:schemeClr val="tx1">
                    <a:tint val="75000"/>
                  </a:schemeClr>
                </a:solidFill>
              </a:defRPr>
            </a:lvl1pPr>
            <a:lvl2pPr marL="804672" indent="0">
              <a:buNone/>
              <a:defRPr sz="3200">
                <a:solidFill>
                  <a:schemeClr val="tx1">
                    <a:tint val="75000"/>
                  </a:schemeClr>
                </a:solidFill>
              </a:defRPr>
            </a:lvl2pPr>
            <a:lvl3pPr marL="1609344" indent="0">
              <a:buNone/>
              <a:defRPr sz="2800">
                <a:solidFill>
                  <a:schemeClr val="tx1">
                    <a:tint val="75000"/>
                  </a:schemeClr>
                </a:solidFill>
              </a:defRPr>
            </a:lvl3pPr>
            <a:lvl4pPr marL="2414016" indent="0">
              <a:buNone/>
              <a:defRPr sz="2500">
                <a:solidFill>
                  <a:schemeClr val="tx1">
                    <a:tint val="75000"/>
                  </a:schemeClr>
                </a:solidFill>
              </a:defRPr>
            </a:lvl4pPr>
            <a:lvl5pPr marL="3218688" indent="0">
              <a:buNone/>
              <a:defRPr sz="2500">
                <a:solidFill>
                  <a:schemeClr val="tx1">
                    <a:tint val="75000"/>
                  </a:schemeClr>
                </a:solidFill>
              </a:defRPr>
            </a:lvl5pPr>
            <a:lvl6pPr marL="4023360" indent="0">
              <a:buNone/>
              <a:defRPr sz="2500">
                <a:solidFill>
                  <a:schemeClr val="tx1">
                    <a:tint val="75000"/>
                  </a:schemeClr>
                </a:solidFill>
              </a:defRPr>
            </a:lvl6pPr>
            <a:lvl7pPr marL="4828032" indent="0">
              <a:buNone/>
              <a:defRPr sz="2500">
                <a:solidFill>
                  <a:schemeClr val="tx1">
                    <a:tint val="75000"/>
                  </a:schemeClr>
                </a:solidFill>
              </a:defRPr>
            </a:lvl7pPr>
            <a:lvl8pPr marL="5632704" indent="0">
              <a:buNone/>
              <a:defRPr sz="2500">
                <a:solidFill>
                  <a:schemeClr val="tx1">
                    <a:tint val="75000"/>
                  </a:schemeClr>
                </a:solidFill>
              </a:defRPr>
            </a:lvl8pPr>
            <a:lvl9pPr marL="6437376" indent="0">
              <a:buNone/>
              <a:defRPr sz="25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a:ln/>
        </p:spPr>
        <p:txBody>
          <a:bodyPr/>
          <a:lstStyle>
            <a:lvl1pPr>
              <a:defRPr/>
            </a:lvl1pPr>
          </a:lstStyle>
          <a:p>
            <a:pPr>
              <a:defRPr/>
            </a:pPr>
            <a:fld id="{C81349FE-45C1-478A-B9B6-0166C52AD8A4}" type="datetimeFigureOut">
              <a:rPr lang="nl-BE"/>
              <a:pPr>
                <a:defRPr/>
              </a:pPr>
              <a:t>24/01/2019</a:t>
            </a:fld>
            <a:endParaRPr lang="nl-BE"/>
          </a:p>
        </p:txBody>
      </p:sp>
      <p:sp>
        <p:nvSpPr>
          <p:cNvPr id="5" name="Tijdelijke aanduiding voor voettekst 4"/>
          <p:cNvSpPr>
            <a:spLocks noGrp="1"/>
          </p:cNvSpPr>
          <p:nvPr>
            <p:ph type="ftr" sz="quarter" idx="11"/>
          </p:nvPr>
        </p:nvSpPr>
        <p:spPr>
          <a:ln/>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a:ln/>
        </p:spPr>
        <p:txBody>
          <a:bodyPr/>
          <a:lstStyle>
            <a:lvl1pPr>
              <a:defRPr/>
            </a:lvl1pPr>
          </a:lstStyle>
          <a:p>
            <a:pPr>
              <a:defRPr/>
            </a:pPr>
            <a:fld id="{3ABC775E-4814-4F7F-8953-C7AF28FE8BA7}" type="slidenum">
              <a:rPr lang="nl-BE"/>
              <a:pPr>
                <a:defRPr/>
              </a:pPr>
              <a:t>‹nr.›</a:t>
            </a:fld>
            <a:endParaRPr lang="nl-BE"/>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inhoud 2"/>
          <p:cNvSpPr>
            <a:spLocks noGrp="1"/>
          </p:cNvSpPr>
          <p:nvPr>
            <p:ph sz="half" idx="1"/>
          </p:nvPr>
        </p:nvSpPr>
        <p:spPr>
          <a:xfrm>
            <a:off x="742952" y="3200401"/>
            <a:ext cx="6562727" cy="9051926"/>
          </a:xfrm>
        </p:spPr>
        <p:txBody>
          <a:bodyPr/>
          <a:lstStyle>
            <a:lvl1pPr>
              <a:defRPr sz="4900"/>
            </a:lvl1pPr>
            <a:lvl2pPr>
              <a:defRPr sz="4200"/>
            </a:lvl2pPr>
            <a:lvl3pPr>
              <a:defRPr sz="3500"/>
            </a:lvl3pPr>
            <a:lvl4pPr>
              <a:defRPr sz="3200"/>
            </a:lvl4pPr>
            <a:lvl5pPr>
              <a:defRPr sz="3200"/>
            </a:lvl5pPr>
            <a:lvl6pPr>
              <a:defRPr sz="3200"/>
            </a:lvl6pPr>
            <a:lvl7pPr>
              <a:defRPr sz="3200"/>
            </a:lvl7pPr>
            <a:lvl8pPr>
              <a:defRPr sz="3200"/>
            </a:lvl8pPr>
            <a:lvl9pPr>
              <a:defRPr sz="32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p:cNvSpPr>
            <a:spLocks noGrp="1"/>
          </p:cNvSpPr>
          <p:nvPr>
            <p:ph sz="half" idx="2"/>
          </p:nvPr>
        </p:nvSpPr>
        <p:spPr>
          <a:xfrm>
            <a:off x="7553326" y="3200401"/>
            <a:ext cx="6562727" cy="9051926"/>
          </a:xfrm>
        </p:spPr>
        <p:txBody>
          <a:bodyPr/>
          <a:lstStyle>
            <a:lvl1pPr>
              <a:defRPr sz="4900"/>
            </a:lvl1pPr>
            <a:lvl2pPr>
              <a:defRPr sz="4200"/>
            </a:lvl2pPr>
            <a:lvl3pPr>
              <a:defRPr sz="3500"/>
            </a:lvl3pPr>
            <a:lvl4pPr>
              <a:defRPr sz="3200"/>
            </a:lvl4pPr>
            <a:lvl5pPr>
              <a:defRPr sz="3200"/>
            </a:lvl5pPr>
            <a:lvl6pPr>
              <a:defRPr sz="3200"/>
            </a:lvl6pPr>
            <a:lvl7pPr>
              <a:defRPr sz="3200"/>
            </a:lvl7pPr>
            <a:lvl8pPr>
              <a:defRPr sz="3200"/>
            </a:lvl8pPr>
            <a:lvl9pPr>
              <a:defRPr sz="32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datum 3"/>
          <p:cNvSpPr>
            <a:spLocks noGrp="1"/>
          </p:cNvSpPr>
          <p:nvPr>
            <p:ph type="dt" sz="half" idx="10"/>
          </p:nvPr>
        </p:nvSpPr>
        <p:spPr>
          <a:ln/>
        </p:spPr>
        <p:txBody>
          <a:bodyPr/>
          <a:lstStyle>
            <a:lvl1pPr>
              <a:defRPr/>
            </a:lvl1pPr>
          </a:lstStyle>
          <a:p>
            <a:pPr>
              <a:defRPr/>
            </a:pPr>
            <a:fld id="{EC5C7852-FED6-4CAC-A96A-D59A8AD0D095}" type="datetimeFigureOut">
              <a:rPr lang="nl-BE"/>
              <a:pPr>
                <a:defRPr/>
              </a:pPr>
              <a:t>24/01/2019</a:t>
            </a:fld>
            <a:endParaRPr lang="nl-BE"/>
          </a:p>
        </p:txBody>
      </p:sp>
      <p:sp>
        <p:nvSpPr>
          <p:cNvPr id="6" name="Tijdelijke aanduiding voor voettekst 4"/>
          <p:cNvSpPr>
            <a:spLocks noGrp="1"/>
          </p:cNvSpPr>
          <p:nvPr>
            <p:ph type="ftr" sz="quarter" idx="11"/>
          </p:nvPr>
        </p:nvSpPr>
        <p:spPr>
          <a:ln/>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a:ln/>
        </p:spPr>
        <p:txBody>
          <a:bodyPr/>
          <a:lstStyle>
            <a:lvl1pPr>
              <a:defRPr/>
            </a:lvl1pPr>
          </a:lstStyle>
          <a:p>
            <a:pPr>
              <a:defRPr/>
            </a:pPr>
            <a:fld id="{ABE2C363-9A82-4D97-BB49-D3237B72EF7C}" type="slidenum">
              <a:rPr lang="nl-BE"/>
              <a:pPr>
                <a:defRPr/>
              </a:pPr>
              <a:t>‹nr.›</a:t>
            </a:fld>
            <a:endParaRPr lang="nl-BE"/>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endParaRPr lang="nl-BE"/>
          </a:p>
        </p:txBody>
      </p:sp>
      <p:sp>
        <p:nvSpPr>
          <p:cNvPr id="3" name="Tijdelijke aanduiding voor tekst 2"/>
          <p:cNvSpPr>
            <a:spLocks noGrp="1"/>
          </p:cNvSpPr>
          <p:nvPr>
            <p:ph type="body" idx="1"/>
          </p:nvPr>
        </p:nvSpPr>
        <p:spPr>
          <a:xfrm>
            <a:off x="742950" y="3070226"/>
            <a:ext cx="6565306" cy="1279524"/>
          </a:xfrm>
        </p:spPr>
        <p:txBody>
          <a:bodyPr anchor="b"/>
          <a:lstStyle>
            <a:lvl1pPr marL="0" indent="0">
              <a:buNone/>
              <a:defRPr sz="4200" b="1"/>
            </a:lvl1pPr>
            <a:lvl2pPr marL="804672" indent="0">
              <a:buNone/>
              <a:defRPr sz="3500" b="1"/>
            </a:lvl2pPr>
            <a:lvl3pPr marL="1609344" indent="0">
              <a:buNone/>
              <a:defRPr sz="3200" b="1"/>
            </a:lvl3pPr>
            <a:lvl4pPr marL="2414016" indent="0">
              <a:buNone/>
              <a:defRPr sz="2800" b="1"/>
            </a:lvl4pPr>
            <a:lvl5pPr marL="3218688" indent="0">
              <a:buNone/>
              <a:defRPr sz="2800" b="1"/>
            </a:lvl5pPr>
            <a:lvl6pPr marL="4023360" indent="0">
              <a:buNone/>
              <a:defRPr sz="2800" b="1"/>
            </a:lvl6pPr>
            <a:lvl7pPr marL="4828032" indent="0">
              <a:buNone/>
              <a:defRPr sz="2800" b="1"/>
            </a:lvl7pPr>
            <a:lvl8pPr marL="5632704" indent="0">
              <a:buNone/>
              <a:defRPr sz="2800" b="1"/>
            </a:lvl8pPr>
            <a:lvl9pPr marL="6437376" indent="0">
              <a:buNone/>
              <a:defRPr sz="2800" b="1"/>
            </a:lvl9pPr>
          </a:lstStyle>
          <a:p>
            <a:pPr lvl="0"/>
            <a:r>
              <a:rPr lang="nl-NL"/>
              <a:t>Klik om de modelstijlen te bewerken</a:t>
            </a:r>
          </a:p>
        </p:txBody>
      </p:sp>
      <p:sp>
        <p:nvSpPr>
          <p:cNvPr id="4" name="Tijdelijke aanduiding voor inhoud 3"/>
          <p:cNvSpPr>
            <a:spLocks noGrp="1"/>
          </p:cNvSpPr>
          <p:nvPr>
            <p:ph sz="half" idx="2"/>
          </p:nvPr>
        </p:nvSpPr>
        <p:spPr>
          <a:xfrm>
            <a:off x="742950" y="4349750"/>
            <a:ext cx="6565306" cy="7902576"/>
          </a:xfrm>
        </p:spPr>
        <p:txBody>
          <a:bodyPr/>
          <a:lstStyle>
            <a:lvl1pPr>
              <a:defRPr sz="4200"/>
            </a:lvl1pPr>
            <a:lvl2pPr>
              <a:defRPr sz="3500"/>
            </a:lvl2pPr>
            <a:lvl3pPr>
              <a:defRPr sz="3200"/>
            </a:lvl3pPr>
            <a:lvl4pPr>
              <a:defRPr sz="2800"/>
            </a:lvl4pPr>
            <a:lvl5pPr>
              <a:defRPr sz="2800"/>
            </a:lvl5pPr>
            <a:lvl6pPr>
              <a:defRPr sz="2800"/>
            </a:lvl6pPr>
            <a:lvl7pPr>
              <a:defRPr sz="2800"/>
            </a:lvl7pPr>
            <a:lvl8pPr>
              <a:defRPr sz="2800"/>
            </a:lvl8pPr>
            <a:lvl9pPr>
              <a:defRPr sz="2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p:cNvSpPr>
            <a:spLocks noGrp="1"/>
          </p:cNvSpPr>
          <p:nvPr>
            <p:ph type="body" sz="quarter" idx="3"/>
          </p:nvPr>
        </p:nvSpPr>
        <p:spPr>
          <a:xfrm>
            <a:off x="7548167" y="3070226"/>
            <a:ext cx="6567883" cy="1279524"/>
          </a:xfrm>
        </p:spPr>
        <p:txBody>
          <a:bodyPr anchor="b"/>
          <a:lstStyle>
            <a:lvl1pPr marL="0" indent="0">
              <a:buNone/>
              <a:defRPr sz="4200" b="1"/>
            </a:lvl1pPr>
            <a:lvl2pPr marL="804672" indent="0">
              <a:buNone/>
              <a:defRPr sz="3500" b="1"/>
            </a:lvl2pPr>
            <a:lvl3pPr marL="1609344" indent="0">
              <a:buNone/>
              <a:defRPr sz="3200" b="1"/>
            </a:lvl3pPr>
            <a:lvl4pPr marL="2414016" indent="0">
              <a:buNone/>
              <a:defRPr sz="2800" b="1"/>
            </a:lvl4pPr>
            <a:lvl5pPr marL="3218688" indent="0">
              <a:buNone/>
              <a:defRPr sz="2800" b="1"/>
            </a:lvl5pPr>
            <a:lvl6pPr marL="4023360" indent="0">
              <a:buNone/>
              <a:defRPr sz="2800" b="1"/>
            </a:lvl6pPr>
            <a:lvl7pPr marL="4828032" indent="0">
              <a:buNone/>
              <a:defRPr sz="2800" b="1"/>
            </a:lvl7pPr>
            <a:lvl8pPr marL="5632704" indent="0">
              <a:buNone/>
              <a:defRPr sz="2800" b="1"/>
            </a:lvl8pPr>
            <a:lvl9pPr marL="6437376" indent="0">
              <a:buNone/>
              <a:defRPr sz="2800" b="1"/>
            </a:lvl9pPr>
          </a:lstStyle>
          <a:p>
            <a:pPr lvl="0"/>
            <a:r>
              <a:rPr lang="nl-NL"/>
              <a:t>Klik om de modelstijlen te bewerken</a:t>
            </a:r>
          </a:p>
        </p:txBody>
      </p:sp>
      <p:sp>
        <p:nvSpPr>
          <p:cNvPr id="6" name="Tijdelijke aanduiding voor inhoud 5"/>
          <p:cNvSpPr>
            <a:spLocks noGrp="1"/>
          </p:cNvSpPr>
          <p:nvPr>
            <p:ph sz="quarter" idx="4"/>
          </p:nvPr>
        </p:nvSpPr>
        <p:spPr>
          <a:xfrm>
            <a:off x="7548167" y="4349750"/>
            <a:ext cx="6567883" cy="7902576"/>
          </a:xfrm>
        </p:spPr>
        <p:txBody>
          <a:bodyPr/>
          <a:lstStyle>
            <a:lvl1pPr>
              <a:defRPr sz="4200"/>
            </a:lvl1pPr>
            <a:lvl2pPr>
              <a:defRPr sz="3500"/>
            </a:lvl2pPr>
            <a:lvl3pPr>
              <a:defRPr sz="3200"/>
            </a:lvl3pPr>
            <a:lvl4pPr>
              <a:defRPr sz="2800"/>
            </a:lvl4pPr>
            <a:lvl5pPr>
              <a:defRPr sz="2800"/>
            </a:lvl5pPr>
            <a:lvl6pPr>
              <a:defRPr sz="2800"/>
            </a:lvl6pPr>
            <a:lvl7pPr>
              <a:defRPr sz="2800"/>
            </a:lvl7pPr>
            <a:lvl8pPr>
              <a:defRPr sz="2800"/>
            </a:lvl8pPr>
            <a:lvl9pPr>
              <a:defRPr sz="2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7" name="Tijdelijke aanduiding voor datum 3"/>
          <p:cNvSpPr>
            <a:spLocks noGrp="1"/>
          </p:cNvSpPr>
          <p:nvPr>
            <p:ph type="dt" sz="half" idx="10"/>
          </p:nvPr>
        </p:nvSpPr>
        <p:spPr>
          <a:ln/>
        </p:spPr>
        <p:txBody>
          <a:bodyPr/>
          <a:lstStyle>
            <a:lvl1pPr>
              <a:defRPr/>
            </a:lvl1pPr>
          </a:lstStyle>
          <a:p>
            <a:pPr>
              <a:defRPr/>
            </a:pPr>
            <a:fld id="{DFE63FA5-13D2-4D4D-B682-0FE4EE3AEE89}" type="datetimeFigureOut">
              <a:rPr lang="nl-BE"/>
              <a:pPr>
                <a:defRPr/>
              </a:pPr>
              <a:t>24/01/2019</a:t>
            </a:fld>
            <a:endParaRPr lang="nl-BE"/>
          </a:p>
        </p:txBody>
      </p:sp>
      <p:sp>
        <p:nvSpPr>
          <p:cNvPr id="8" name="Tijdelijke aanduiding voor voettekst 4"/>
          <p:cNvSpPr>
            <a:spLocks noGrp="1"/>
          </p:cNvSpPr>
          <p:nvPr>
            <p:ph type="ftr" sz="quarter" idx="11"/>
          </p:nvPr>
        </p:nvSpPr>
        <p:spPr>
          <a:ln/>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a:ln/>
        </p:spPr>
        <p:txBody>
          <a:bodyPr/>
          <a:lstStyle>
            <a:lvl1pPr>
              <a:defRPr/>
            </a:lvl1pPr>
          </a:lstStyle>
          <a:p>
            <a:pPr>
              <a:defRPr/>
            </a:pPr>
            <a:fld id="{6735004F-777B-4FC5-8772-C72E2D4E9CCE}" type="slidenum">
              <a:rPr lang="nl-BE"/>
              <a:pPr>
                <a:defRPr/>
              </a:pPr>
              <a:t>‹nr.›</a:t>
            </a:fld>
            <a:endParaRPr lang="nl-BE"/>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datum 3"/>
          <p:cNvSpPr>
            <a:spLocks noGrp="1"/>
          </p:cNvSpPr>
          <p:nvPr>
            <p:ph type="dt" sz="half" idx="10"/>
          </p:nvPr>
        </p:nvSpPr>
        <p:spPr>
          <a:ln/>
        </p:spPr>
        <p:txBody>
          <a:bodyPr/>
          <a:lstStyle>
            <a:lvl1pPr>
              <a:defRPr/>
            </a:lvl1pPr>
          </a:lstStyle>
          <a:p>
            <a:pPr>
              <a:defRPr/>
            </a:pPr>
            <a:fld id="{059F912D-877D-4F83-A8B6-8608FCBE4B6A}" type="datetimeFigureOut">
              <a:rPr lang="nl-BE"/>
              <a:pPr>
                <a:defRPr/>
              </a:pPr>
              <a:t>24/01/2019</a:t>
            </a:fld>
            <a:endParaRPr lang="nl-BE"/>
          </a:p>
        </p:txBody>
      </p:sp>
      <p:sp>
        <p:nvSpPr>
          <p:cNvPr id="4" name="Tijdelijke aanduiding voor voettekst 4"/>
          <p:cNvSpPr>
            <a:spLocks noGrp="1"/>
          </p:cNvSpPr>
          <p:nvPr>
            <p:ph type="ftr" sz="quarter" idx="11"/>
          </p:nvPr>
        </p:nvSpPr>
        <p:spPr>
          <a:ln/>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a:ln/>
        </p:spPr>
        <p:txBody>
          <a:bodyPr/>
          <a:lstStyle>
            <a:lvl1pPr>
              <a:defRPr/>
            </a:lvl1pPr>
          </a:lstStyle>
          <a:p>
            <a:pPr>
              <a:defRPr/>
            </a:pPr>
            <a:fld id="{0B31316B-5E5A-44E2-A5FD-AF72FAAD869C}" type="slidenum">
              <a:rPr lang="nl-BE"/>
              <a:pPr>
                <a:defRPr/>
              </a:pPr>
              <a:t>‹nr.›</a:t>
            </a:fld>
            <a:endParaRPr lang="nl-BE"/>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a:ln/>
        </p:spPr>
        <p:txBody>
          <a:bodyPr/>
          <a:lstStyle>
            <a:lvl1pPr>
              <a:defRPr/>
            </a:lvl1pPr>
          </a:lstStyle>
          <a:p>
            <a:pPr>
              <a:defRPr/>
            </a:pPr>
            <a:fld id="{428FE01B-E007-4235-837D-AA83BE78C382}" type="datetimeFigureOut">
              <a:rPr lang="nl-BE"/>
              <a:pPr>
                <a:defRPr/>
              </a:pPr>
              <a:t>24/01/2019</a:t>
            </a:fld>
            <a:endParaRPr lang="nl-BE"/>
          </a:p>
        </p:txBody>
      </p:sp>
      <p:sp>
        <p:nvSpPr>
          <p:cNvPr id="3" name="Tijdelijke aanduiding voor voettekst 4"/>
          <p:cNvSpPr>
            <a:spLocks noGrp="1"/>
          </p:cNvSpPr>
          <p:nvPr>
            <p:ph type="ftr" sz="quarter" idx="11"/>
          </p:nvPr>
        </p:nvSpPr>
        <p:spPr>
          <a:ln/>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a:ln/>
        </p:spPr>
        <p:txBody>
          <a:bodyPr/>
          <a:lstStyle>
            <a:lvl1pPr>
              <a:defRPr/>
            </a:lvl1pPr>
          </a:lstStyle>
          <a:p>
            <a:pPr>
              <a:defRPr/>
            </a:pPr>
            <a:fld id="{A46BB2FB-227A-4F44-A0C4-035A6F538A0B}" type="slidenum">
              <a:rPr lang="nl-BE"/>
              <a:pPr>
                <a:defRPr/>
              </a:pPr>
              <a:t>‹nr.›</a:t>
            </a:fld>
            <a:endParaRPr lang="nl-BE"/>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742951" y="546100"/>
            <a:ext cx="4888509" cy="2324100"/>
          </a:xfrm>
        </p:spPr>
        <p:txBody>
          <a:bodyPr anchor="b"/>
          <a:lstStyle>
            <a:lvl1pPr algn="l">
              <a:defRPr sz="3500" b="1"/>
            </a:lvl1pPr>
          </a:lstStyle>
          <a:p>
            <a:r>
              <a:rPr lang="nl-NL"/>
              <a:t>Klik om de stijl te bewerken</a:t>
            </a:r>
            <a:endParaRPr lang="nl-BE"/>
          </a:p>
        </p:txBody>
      </p:sp>
      <p:sp>
        <p:nvSpPr>
          <p:cNvPr id="3" name="Tijdelijke aanduiding voor inhoud 2"/>
          <p:cNvSpPr>
            <a:spLocks noGrp="1"/>
          </p:cNvSpPr>
          <p:nvPr>
            <p:ph idx="1"/>
          </p:nvPr>
        </p:nvSpPr>
        <p:spPr>
          <a:xfrm>
            <a:off x="5809460" y="546101"/>
            <a:ext cx="8306592" cy="11706226"/>
          </a:xfrm>
        </p:spPr>
        <p:txBody>
          <a:bodyPr/>
          <a:lstStyle>
            <a:lvl1pPr>
              <a:defRPr sz="5600"/>
            </a:lvl1pPr>
            <a:lvl2pPr>
              <a:defRPr sz="4900"/>
            </a:lvl2pPr>
            <a:lvl3pPr>
              <a:defRPr sz="4200"/>
            </a:lvl3pPr>
            <a:lvl4pPr>
              <a:defRPr sz="3500"/>
            </a:lvl4pPr>
            <a:lvl5pPr>
              <a:defRPr sz="3500"/>
            </a:lvl5pPr>
            <a:lvl6pPr>
              <a:defRPr sz="3500"/>
            </a:lvl6pPr>
            <a:lvl7pPr>
              <a:defRPr sz="3500"/>
            </a:lvl7pPr>
            <a:lvl8pPr>
              <a:defRPr sz="3500"/>
            </a:lvl8pPr>
            <a:lvl9pPr>
              <a:defRPr sz="35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p:cNvSpPr>
            <a:spLocks noGrp="1"/>
          </p:cNvSpPr>
          <p:nvPr>
            <p:ph type="body" sz="half" idx="2"/>
          </p:nvPr>
        </p:nvSpPr>
        <p:spPr>
          <a:xfrm>
            <a:off x="742951" y="2870203"/>
            <a:ext cx="4888509" cy="9382126"/>
          </a:xfrm>
        </p:spPr>
        <p:txBody>
          <a:bodyPr/>
          <a:lstStyle>
            <a:lvl1pPr marL="0" indent="0">
              <a:buNone/>
              <a:defRPr sz="2500"/>
            </a:lvl1pPr>
            <a:lvl2pPr marL="804672" indent="0">
              <a:buNone/>
              <a:defRPr sz="2100"/>
            </a:lvl2pPr>
            <a:lvl3pPr marL="1609344" indent="0">
              <a:buNone/>
              <a:defRPr sz="1800"/>
            </a:lvl3pPr>
            <a:lvl4pPr marL="2414016" indent="0">
              <a:buNone/>
              <a:defRPr sz="1600"/>
            </a:lvl4pPr>
            <a:lvl5pPr marL="3218688" indent="0">
              <a:buNone/>
              <a:defRPr sz="1600"/>
            </a:lvl5pPr>
            <a:lvl6pPr marL="4023360" indent="0">
              <a:buNone/>
              <a:defRPr sz="1600"/>
            </a:lvl6pPr>
            <a:lvl7pPr marL="4828032" indent="0">
              <a:buNone/>
              <a:defRPr sz="1600"/>
            </a:lvl7pPr>
            <a:lvl8pPr marL="5632704" indent="0">
              <a:buNone/>
              <a:defRPr sz="1600"/>
            </a:lvl8pPr>
            <a:lvl9pPr marL="6437376" indent="0">
              <a:buNone/>
              <a:defRPr sz="1600"/>
            </a:lvl9pPr>
          </a:lstStyle>
          <a:p>
            <a:pPr lvl="0"/>
            <a:r>
              <a:rPr lang="nl-NL"/>
              <a:t>Klik om de modelstijlen te bewerken</a:t>
            </a:r>
          </a:p>
        </p:txBody>
      </p:sp>
      <p:sp>
        <p:nvSpPr>
          <p:cNvPr id="5" name="Tijdelijke aanduiding voor datum 3"/>
          <p:cNvSpPr>
            <a:spLocks noGrp="1"/>
          </p:cNvSpPr>
          <p:nvPr>
            <p:ph type="dt" sz="half" idx="10"/>
          </p:nvPr>
        </p:nvSpPr>
        <p:spPr>
          <a:ln/>
        </p:spPr>
        <p:txBody>
          <a:bodyPr/>
          <a:lstStyle>
            <a:lvl1pPr>
              <a:defRPr/>
            </a:lvl1pPr>
          </a:lstStyle>
          <a:p>
            <a:pPr>
              <a:defRPr/>
            </a:pPr>
            <a:fld id="{7A8C9957-8BE3-493C-864D-D2E9E3FB5A6B}" type="datetimeFigureOut">
              <a:rPr lang="nl-BE"/>
              <a:pPr>
                <a:defRPr/>
              </a:pPr>
              <a:t>24/01/2019</a:t>
            </a:fld>
            <a:endParaRPr lang="nl-BE"/>
          </a:p>
        </p:txBody>
      </p:sp>
      <p:sp>
        <p:nvSpPr>
          <p:cNvPr id="6" name="Tijdelijke aanduiding voor voettekst 4"/>
          <p:cNvSpPr>
            <a:spLocks noGrp="1"/>
          </p:cNvSpPr>
          <p:nvPr>
            <p:ph type="ftr" sz="quarter" idx="11"/>
          </p:nvPr>
        </p:nvSpPr>
        <p:spPr>
          <a:ln/>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a:ln/>
        </p:spPr>
        <p:txBody>
          <a:bodyPr/>
          <a:lstStyle>
            <a:lvl1pPr>
              <a:defRPr/>
            </a:lvl1pPr>
          </a:lstStyle>
          <a:p>
            <a:pPr>
              <a:defRPr/>
            </a:pPr>
            <a:fld id="{E7CBFD4A-8632-4D8E-BC55-C88EBA0B2DAD}" type="slidenum">
              <a:rPr lang="nl-BE"/>
              <a:pPr>
                <a:defRPr/>
              </a:pPr>
              <a:t>‹nr.›</a:t>
            </a:fld>
            <a:endParaRPr lang="nl-BE"/>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912468" y="9601200"/>
            <a:ext cx="8915400" cy="1133476"/>
          </a:xfrm>
        </p:spPr>
        <p:txBody>
          <a:bodyPr anchor="b"/>
          <a:lstStyle>
            <a:lvl1pPr algn="l">
              <a:defRPr sz="3500" b="1"/>
            </a:lvl1pPr>
          </a:lstStyle>
          <a:p>
            <a:r>
              <a:rPr lang="nl-NL"/>
              <a:t>Klik om de stijl te bewerken</a:t>
            </a:r>
            <a:endParaRPr lang="nl-BE"/>
          </a:p>
        </p:txBody>
      </p:sp>
      <p:sp>
        <p:nvSpPr>
          <p:cNvPr id="3" name="Tijdelijke aanduiding voor afbeelding 2"/>
          <p:cNvSpPr>
            <a:spLocks noGrp="1"/>
          </p:cNvSpPr>
          <p:nvPr>
            <p:ph type="pic" idx="1"/>
          </p:nvPr>
        </p:nvSpPr>
        <p:spPr>
          <a:xfrm>
            <a:off x="2912468" y="1225550"/>
            <a:ext cx="8915400" cy="8229600"/>
          </a:xfrm>
        </p:spPr>
        <p:txBody>
          <a:bodyPr lIns="160934" tIns="80467" rIns="160934" bIns="80467" rtlCol="0">
            <a:normAutofit/>
          </a:bodyPr>
          <a:lstStyle>
            <a:lvl1pPr marL="0" indent="0">
              <a:buNone/>
              <a:defRPr sz="5600"/>
            </a:lvl1pPr>
            <a:lvl2pPr marL="804672" indent="0">
              <a:buNone/>
              <a:defRPr sz="4900"/>
            </a:lvl2pPr>
            <a:lvl3pPr marL="1609344" indent="0">
              <a:buNone/>
              <a:defRPr sz="4200"/>
            </a:lvl3pPr>
            <a:lvl4pPr marL="2414016" indent="0">
              <a:buNone/>
              <a:defRPr sz="3500"/>
            </a:lvl4pPr>
            <a:lvl5pPr marL="3218688" indent="0">
              <a:buNone/>
              <a:defRPr sz="3500"/>
            </a:lvl5pPr>
            <a:lvl6pPr marL="4023360" indent="0">
              <a:buNone/>
              <a:defRPr sz="3500"/>
            </a:lvl6pPr>
            <a:lvl7pPr marL="4828032" indent="0">
              <a:buNone/>
              <a:defRPr sz="3500"/>
            </a:lvl7pPr>
            <a:lvl8pPr marL="5632704" indent="0">
              <a:buNone/>
              <a:defRPr sz="3500"/>
            </a:lvl8pPr>
            <a:lvl9pPr marL="6437376" indent="0">
              <a:buNone/>
              <a:defRPr sz="3500"/>
            </a:lvl9pPr>
          </a:lstStyle>
          <a:p>
            <a:pPr lvl="0"/>
            <a:endParaRPr lang="nl-BE" noProof="0"/>
          </a:p>
        </p:txBody>
      </p:sp>
      <p:sp>
        <p:nvSpPr>
          <p:cNvPr id="4" name="Tijdelijke aanduiding voor tekst 3"/>
          <p:cNvSpPr>
            <a:spLocks noGrp="1"/>
          </p:cNvSpPr>
          <p:nvPr>
            <p:ph type="body" sz="half" idx="2"/>
          </p:nvPr>
        </p:nvSpPr>
        <p:spPr>
          <a:xfrm>
            <a:off x="2912468" y="10734676"/>
            <a:ext cx="8915400" cy="1609724"/>
          </a:xfrm>
        </p:spPr>
        <p:txBody>
          <a:bodyPr/>
          <a:lstStyle>
            <a:lvl1pPr marL="0" indent="0">
              <a:buNone/>
              <a:defRPr sz="2500"/>
            </a:lvl1pPr>
            <a:lvl2pPr marL="804672" indent="0">
              <a:buNone/>
              <a:defRPr sz="2100"/>
            </a:lvl2pPr>
            <a:lvl3pPr marL="1609344" indent="0">
              <a:buNone/>
              <a:defRPr sz="1800"/>
            </a:lvl3pPr>
            <a:lvl4pPr marL="2414016" indent="0">
              <a:buNone/>
              <a:defRPr sz="1600"/>
            </a:lvl4pPr>
            <a:lvl5pPr marL="3218688" indent="0">
              <a:buNone/>
              <a:defRPr sz="1600"/>
            </a:lvl5pPr>
            <a:lvl6pPr marL="4023360" indent="0">
              <a:buNone/>
              <a:defRPr sz="1600"/>
            </a:lvl6pPr>
            <a:lvl7pPr marL="4828032" indent="0">
              <a:buNone/>
              <a:defRPr sz="1600"/>
            </a:lvl7pPr>
            <a:lvl8pPr marL="5632704" indent="0">
              <a:buNone/>
              <a:defRPr sz="1600"/>
            </a:lvl8pPr>
            <a:lvl9pPr marL="6437376" indent="0">
              <a:buNone/>
              <a:defRPr sz="1600"/>
            </a:lvl9pPr>
          </a:lstStyle>
          <a:p>
            <a:pPr lvl="0"/>
            <a:r>
              <a:rPr lang="nl-NL"/>
              <a:t>Klik om de modelstijlen te bewerken</a:t>
            </a:r>
          </a:p>
        </p:txBody>
      </p:sp>
      <p:sp>
        <p:nvSpPr>
          <p:cNvPr id="5" name="Tijdelijke aanduiding voor datum 3"/>
          <p:cNvSpPr>
            <a:spLocks noGrp="1"/>
          </p:cNvSpPr>
          <p:nvPr>
            <p:ph type="dt" sz="half" idx="10"/>
          </p:nvPr>
        </p:nvSpPr>
        <p:spPr>
          <a:ln/>
        </p:spPr>
        <p:txBody>
          <a:bodyPr/>
          <a:lstStyle>
            <a:lvl1pPr>
              <a:defRPr/>
            </a:lvl1pPr>
          </a:lstStyle>
          <a:p>
            <a:pPr>
              <a:defRPr/>
            </a:pPr>
            <a:fld id="{2E28B2AC-9F3A-4226-901B-4155E6FBE932}" type="datetimeFigureOut">
              <a:rPr lang="nl-BE"/>
              <a:pPr>
                <a:defRPr/>
              </a:pPr>
              <a:t>24/01/2019</a:t>
            </a:fld>
            <a:endParaRPr lang="nl-BE"/>
          </a:p>
        </p:txBody>
      </p:sp>
      <p:sp>
        <p:nvSpPr>
          <p:cNvPr id="6" name="Tijdelijke aanduiding voor voettekst 4"/>
          <p:cNvSpPr>
            <a:spLocks noGrp="1"/>
          </p:cNvSpPr>
          <p:nvPr>
            <p:ph type="ftr" sz="quarter" idx="11"/>
          </p:nvPr>
        </p:nvSpPr>
        <p:spPr>
          <a:ln/>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a:ln/>
        </p:spPr>
        <p:txBody>
          <a:bodyPr/>
          <a:lstStyle>
            <a:lvl1pPr>
              <a:defRPr/>
            </a:lvl1pPr>
          </a:lstStyle>
          <a:p>
            <a:pPr>
              <a:defRPr/>
            </a:pPr>
            <a:fld id="{C5E3EA50-7B95-4B06-BDB9-CFA6535DEC92}" type="slidenum">
              <a:rPr lang="nl-BE"/>
              <a:pPr>
                <a:defRPr/>
              </a:pPr>
              <a:t>‹nr.›</a:t>
            </a:fld>
            <a:endParaRPr lang="nl-BE"/>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95300" y="276225"/>
            <a:ext cx="8915400" cy="1143000"/>
          </a:xfrm>
          <a:prstGeom prst="rect">
            <a:avLst/>
          </a:prstGeom>
          <a:noFill/>
          <a:ln w="9525">
            <a:noFill/>
            <a:miter lim="800000"/>
            <a:headEnd/>
            <a:tailEnd/>
          </a:ln>
        </p:spPr>
        <p:txBody>
          <a:bodyPr vert="horz" wrap="square" lIns="95788" tIns="47895" rIns="95788" bIns="47895" numCol="1" anchor="ctr" anchorCtr="0" compatLnSpc="1">
            <a:prstTxWarp prst="textNoShape">
              <a:avLst/>
            </a:prstTxWarp>
          </a:bodyPr>
          <a:lstStyle/>
          <a:p>
            <a:pPr lvl="0"/>
            <a:r>
              <a:rPr lang="nl-NL"/>
              <a:t>Klik om de stijl te bewerken</a:t>
            </a:r>
            <a:endParaRPr lang="nl-BE"/>
          </a:p>
        </p:txBody>
      </p:sp>
      <p:sp>
        <p:nvSpPr>
          <p:cNvPr id="1027" name="Tijdelijke aanduiding voor tekst 2"/>
          <p:cNvSpPr>
            <a:spLocks noGrp="1"/>
          </p:cNvSpPr>
          <p:nvPr>
            <p:ph type="body" idx="1"/>
          </p:nvPr>
        </p:nvSpPr>
        <p:spPr bwMode="auto">
          <a:xfrm>
            <a:off x="495300" y="1600200"/>
            <a:ext cx="8915400" cy="4527550"/>
          </a:xfrm>
          <a:prstGeom prst="rect">
            <a:avLst/>
          </a:prstGeom>
          <a:noFill/>
          <a:ln w="9525">
            <a:noFill/>
            <a:miter lim="800000"/>
            <a:headEnd/>
            <a:tailEnd/>
          </a:ln>
        </p:spPr>
        <p:txBody>
          <a:bodyPr vert="horz" wrap="square" lIns="95788" tIns="47895" rIns="95788" bIns="47895" numCol="1" anchor="t" anchorCtr="0" compatLnSpc="1">
            <a:prstTxWarp prst="textNoShape">
              <a:avLst/>
            </a:prstTxWarp>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p:cNvSpPr>
            <a:spLocks noGrp="1"/>
          </p:cNvSpPr>
          <p:nvPr>
            <p:ph type="dt" sz="half" idx="2"/>
          </p:nvPr>
        </p:nvSpPr>
        <p:spPr bwMode="auto">
          <a:xfrm>
            <a:off x="495300" y="6356350"/>
            <a:ext cx="2311400" cy="365125"/>
          </a:xfrm>
          <a:prstGeom prst="rect">
            <a:avLst/>
          </a:prstGeom>
          <a:noFill/>
          <a:ln w="9525">
            <a:noFill/>
            <a:miter lim="800000"/>
            <a:headEnd/>
            <a:tailEnd/>
          </a:ln>
        </p:spPr>
        <p:txBody>
          <a:bodyPr vert="horz" wrap="square" lIns="95788" tIns="47895" rIns="95788" bIns="47895" numCol="1" anchor="ctr" anchorCtr="0" compatLnSpc="1">
            <a:prstTxWarp prst="textNoShape">
              <a:avLst/>
            </a:prstTxWarp>
          </a:bodyPr>
          <a:lstStyle>
            <a:lvl1pPr>
              <a:defRPr sz="1200">
                <a:solidFill>
                  <a:srgbClr val="898989"/>
                </a:solidFill>
              </a:defRPr>
            </a:lvl1pPr>
          </a:lstStyle>
          <a:p>
            <a:pPr>
              <a:defRPr/>
            </a:pPr>
            <a:fld id="{A006BB73-904C-4A29-BEFE-87C9FFCC34DC}" type="datetimeFigureOut">
              <a:rPr lang="nl-BE"/>
              <a:pPr>
                <a:defRPr/>
              </a:pPr>
              <a:t>24/01/2019</a:t>
            </a:fld>
            <a:endParaRPr lang="nl-BE"/>
          </a:p>
        </p:txBody>
      </p:sp>
      <p:sp>
        <p:nvSpPr>
          <p:cNvPr id="5" name="Tijdelijke aanduiding voor voettekst 4"/>
          <p:cNvSpPr>
            <a:spLocks noGrp="1"/>
          </p:cNvSpPr>
          <p:nvPr>
            <p:ph type="ftr" sz="quarter" idx="3"/>
          </p:nvPr>
        </p:nvSpPr>
        <p:spPr bwMode="auto">
          <a:xfrm>
            <a:off x="3384550" y="6356350"/>
            <a:ext cx="3136900" cy="365125"/>
          </a:xfrm>
          <a:prstGeom prst="rect">
            <a:avLst/>
          </a:prstGeom>
          <a:noFill/>
          <a:ln w="9525">
            <a:noFill/>
            <a:miter lim="800000"/>
            <a:headEnd/>
            <a:tailEnd/>
          </a:ln>
        </p:spPr>
        <p:txBody>
          <a:bodyPr vert="horz" wrap="square" lIns="95788" tIns="47895" rIns="95788" bIns="47895" numCol="1" anchor="ctr" anchorCtr="0" compatLnSpc="1">
            <a:prstTxWarp prst="textNoShape">
              <a:avLst/>
            </a:prstTxWarp>
          </a:bodyPr>
          <a:lstStyle>
            <a:lvl1pPr algn="ctr">
              <a:defRPr sz="1200">
                <a:solidFill>
                  <a:srgbClr val="898989"/>
                </a:solidFill>
              </a:defRPr>
            </a:lvl1pPr>
          </a:lstStyle>
          <a:p>
            <a:pPr>
              <a:defRPr/>
            </a:pPr>
            <a:endParaRPr lang="nl-NL"/>
          </a:p>
        </p:txBody>
      </p:sp>
      <p:sp>
        <p:nvSpPr>
          <p:cNvPr id="6" name="Tijdelijke aanduiding voor dianummer 5"/>
          <p:cNvSpPr>
            <a:spLocks noGrp="1"/>
          </p:cNvSpPr>
          <p:nvPr>
            <p:ph type="sldNum" sz="quarter" idx="4"/>
          </p:nvPr>
        </p:nvSpPr>
        <p:spPr bwMode="auto">
          <a:xfrm>
            <a:off x="7099300" y="6356350"/>
            <a:ext cx="2311400" cy="365125"/>
          </a:xfrm>
          <a:prstGeom prst="rect">
            <a:avLst/>
          </a:prstGeom>
          <a:noFill/>
          <a:ln w="9525">
            <a:noFill/>
            <a:miter lim="800000"/>
            <a:headEnd/>
            <a:tailEnd/>
          </a:ln>
        </p:spPr>
        <p:txBody>
          <a:bodyPr vert="horz" wrap="square" lIns="95788" tIns="47895" rIns="95788" bIns="47895" numCol="1" anchor="ctr" anchorCtr="0" compatLnSpc="1">
            <a:prstTxWarp prst="textNoShape">
              <a:avLst/>
            </a:prstTxWarp>
          </a:bodyPr>
          <a:lstStyle>
            <a:lvl1pPr algn="r">
              <a:defRPr sz="1200">
                <a:solidFill>
                  <a:srgbClr val="898989"/>
                </a:solidFill>
              </a:defRPr>
            </a:lvl1pPr>
          </a:lstStyle>
          <a:p>
            <a:pPr>
              <a:defRPr/>
            </a:pPr>
            <a:fld id="{5D9D6751-0BE8-4760-B6FD-F02ECD22E4B1}" type="slidenum">
              <a:rPr lang="nl-BE"/>
              <a:pPr>
                <a:defRPr/>
              </a:pPr>
              <a:t>‹nr.›</a:t>
            </a:fld>
            <a:endParaRPr lang="nl-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ctr" defTabSz="957263" rtl="0" eaLnBrk="0" fontAlgn="base" hangingPunct="0">
        <a:spcBef>
          <a:spcPct val="0"/>
        </a:spcBef>
        <a:spcAft>
          <a:spcPct val="0"/>
        </a:spcAft>
        <a:defRPr sz="4600" kern="1200">
          <a:solidFill>
            <a:schemeClr val="tx1"/>
          </a:solidFill>
          <a:latin typeface="+mj-lt"/>
          <a:ea typeface="+mj-ea"/>
          <a:cs typeface="+mj-cs"/>
        </a:defRPr>
      </a:lvl1pPr>
      <a:lvl2pPr algn="ctr" defTabSz="957263" rtl="0" eaLnBrk="0" fontAlgn="base" hangingPunct="0">
        <a:spcBef>
          <a:spcPct val="0"/>
        </a:spcBef>
        <a:spcAft>
          <a:spcPct val="0"/>
        </a:spcAft>
        <a:defRPr sz="4600">
          <a:solidFill>
            <a:schemeClr val="tx1"/>
          </a:solidFill>
          <a:latin typeface="Calibri" pitchFamily="34" charset="0"/>
        </a:defRPr>
      </a:lvl2pPr>
      <a:lvl3pPr algn="ctr" defTabSz="957263" rtl="0" eaLnBrk="0" fontAlgn="base" hangingPunct="0">
        <a:spcBef>
          <a:spcPct val="0"/>
        </a:spcBef>
        <a:spcAft>
          <a:spcPct val="0"/>
        </a:spcAft>
        <a:defRPr sz="4600">
          <a:solidFill>
            <a:schemeClr val="tx1"/>
          </a:solidFill>
          <a:latin typeface="Calibri" pitchFamily="34" charset="0"/>
        </a:defRPr>
      </a:lvl3pPr>
      <a:lvl4pPr algn="ctr" defTabSz="957263" rtl="0" eaLnBrk="0" fontAlgn="base" hangingPunct="0">
        <a:spcBef>
          <a:spcPct val="0"/>
        </a:spcBef>
        <a:spcAft>
          <a:spcPct val="0"/>
        </a:spcAft>
        <a:defRPr sz="4600">
          <a:solidFill>
            <a:schemeClr val="tx1"/>
          </a:solidFill>
          <a:latin typeface="Calibri" pitchFamily="34" charset="0"/>
        </a:defRPr>
      </a:lvl4pPr>
      <a:lvl5pPr algn="ctr" defTabSz="957263" rtl="0" eaLnBrk="0" fontAlgn="base" hangingPunct="0">
        <a:spcBef>
          <a:spcPct val="0"/>
        </a:spcBef>
        <a:spcAft>
          <a:spcPct val="0"/>
        </a:spcAft>
        <a:defRPr sz="4600">
          <a:solidFill>
            <a:schemeClr val="tx1"/>
          </a:solidFill>
          <a:latin typeface="Calibri" pitchFamily="34" charset="0"/>
        </a:defRPr>
      </a:lvl5pPr>
      <a:lvl6pPr marL="804672" algn="ctr" rtl="0" fontAlgn="base">
        <a:spcBef>
          <a:spcPct val="0"/>
        </a:spcBef>
        <a:spcAft>
          <a:spcPct val="0"/>
        </a:spcAft>
        <a:defRPr sz="7700">
          <a:solidFill>
            <a:schemeClr val="tx1"/>
          </a:solidFill>
          <a:latin typeface="Calibri" pitchFamily="34" charset="0"/>
        </a:defRPr>
      </a:lvl6pPr>
      <a:lvl7pPr marL="1609344" algn="ctr" rtl="0" fontAlgn="base">
        <a:spcBef>
          <a:spcPct val="0"/>
        </a:spcBef>
        <a:spcAft>
          <a:spcPct val="0"/>
        </a:spcAft>
        <a:defRPr sz="7700">
          <a:solidFill>
            <a:schemeClr val="tx1"/>
          </a:solidFill>
          <a:latin typeface="Calibri" pitchFamily="34" charset="0"/>
        </a:defRPr>
      </a:lvl7pPr>
      <a:lvl8pPr marL="2414016" algn="ctr" rtl="0" fontAlgn="base">
        <a:spcBef>
          <a:spcPct val="0"/>
        </a:spcBef>
        <a:spcAft>
          <a:spcPct val="0"/>
        </a:spcAft>
        <a:defRPr sz="7700">
          <a:solidFill>
            <a:schemeClr val="tx1"/>
          </a:solidFill>
          <a:latin typeface="Calibri" pitchFamily="34" charset="0"/>
        </a:defRPr>
      </a:lvl8pPr>
      <a:lvl9pPr marL="3218688" algn="ctr" rtl="0" fontAlgn="base">
        <a:spcBef>
          <a:spcPct val="0"/>
        </a:spcBef>
        <a:spcAft>
          <a:spcPct val="0"/>
        </a:spcAft>
        <a:defRPr sz="7700">
          <a:solidFill>
            <a:schemeClr val="tx1"/>
          </a:solidFill>
          <a:latin typeface="Calibri" pitchFamily="34" charset="0"/>
        </a:defRPr>
      </a:lvl9pPr>
    </p:titleStyle>
    <p:bodyStyle>
      <a:lvl1pPr marL="360363" indent="-360363" algn="l" defTabSz="957263" rtl="0" eaLnBrk="0" fontAlgn="base" hangingPunct="0">
        <a:spcBef>
          <a:spcPct val="20000"/>
        </a:spcBef>
        <a:spcAft>
          <a:spcPct val="0"/>
        </a:spcAft>
        <a:buFont typeface="Arial" charset="0"/>
        <a:buChar char="•"/>
        <a:defRPr sz="3300" kern="1200">
          <a:solidFill>
            <a:schemeClr val="tx1"/>
          </a:solidFill>
          <a:latin typeface="+mn-lt"/>
          <a:ea typeface="+mn-ea"/>
          <a:cs typeface="+mn-cs"/>
        </a:defRPr>
      </a:lvl1pPr>
      <a:lvl2pPr marL="779463" indent="-301625" algn="l" defTabSz="957263" rtl="0" eaLnBrk="0" fontAlgn="base" hangingPunct="0">
        <a:spcBef>
          <a:spcPct val="20000"/>
        </a:spcBef>
        <a:spcAft>
          <a:spcPct val="0"/>
        </a:spcAft>
        <a:buFont typeface="Arial" charset="0"/>
        <a:buChar char="–"/>
        <a:defRPr sz="3000" kern="1200">
          <a:solidFill>
            <a:schemeClr val="tx1"/>
          </a:solidFill>
          <a:latin typeface="+mn-lt"/>
          <a:ea typeface="+mn-ea"/>
          <a:cs typeface="+mn-cs"/>
        </a:defRPr>
      </a:lvl2pPr>
      <a:lvl3pPr marL="1198563" indent="-239713" algn="l" defTabSz="957263" rtl="0" eaLnBrk="0" fontAlgn="base" hangingPunct="0">
        <a:spcBef>
          <a:spcPct val="20000"/>
        </a:spcBef>
        <a:spcAft>
          <a:spcPct val="0"/>
        </a:spcAft>
        <a:buFont typeface="Arial" charset="0"/>
        <a:buChar char="•"/>
        <a:defRPr sz="2500" kern="1200">
          <a:solidFill>
            <a:schemeClr val="tx1"/>
          </a:solidFill>
          <a:latin typeface="+mn-lt"/>
          <a:ea typeface="+mn-ea"/>
          <a:cs typeface="+mn-cs"/>
        </a:defRPr>
      </a:lvl3pPr>
      <a:lvl4pPr marL="1676400" indent="-239713" algn="l" defTabSz="957263" rtl="0" eaLnBrk="0" fontAlgn="base" hangingPunct="0">
        <a:spcBef>
          <a:spcPct val="20000"/>
        </a:spcBef>
        <a:spcAft>
          <a:spcPct val="0"/>
        </a:spcAft>
        <a:buFont typeface="Arial" charset="0"/>
        <a:buChar char="–"/>
        <a:defRPr sz="2100" kern="1200">
          <a:solidFill>
            <a:schemeClr val="tx1"/>
          </a:solidFill>
          <a:latin typeface="+mn-lt"/>
          <a:ea typeface="+mn-ea"/>
          <a:cs typeface="+mn-cs"/>
        </a:defRPr>
      </a:lvl4pPr>
      <a:lvl5pPr marL="2152650" indent="-236538" algn="l" defTabSz="957263" rtl="0" eaLnBrk="0" fontAlgn="base" hangingPunct="0">
        <a:spcBef>
          <a:spcPct val="20000"/>
        </a:spcBef>
        <a:spcAft>
          <a:spcPct val="0"/>
        </a:spcAft>
        <a:buFont typeface="Arial" charset="0"/>
        <a:buChar char="»"/>
        <a:defRPr sz="2100" kern="1200">
          <a:solidFill>
            <a:schemeClr val="tx1"/>
          </a:solidFill>
          <a:latin typeface="+mn-lt"/>
          <a:ea typeface="+mn-ea"/>
          <a:cs typeface="+mn-cs"/>
        </a:defRPr>
      </a:lvl5pPr>
      <a:lvl6pPr marL="4425696" indent="-402336" algn="l" defTabSz="1609344" rtl="0" eaLnBrk="1" latinLnBrk="0" hangingPunct="1">
        <a:spcBef>
          <a:spcPct val="20000"/>
        </a:spcBef>
        <a:buFont typeface="Arial" pitchFamily="34" charset="0"/>
        <a:buChar char="•"/>
        <a:defRPr sz="3500" kern="1200">
          <a:solidFill>
            <a:schemeClr val="tx1"/>
          </a:solidFill>
          <a:latin typeface="+mn-lt"/>
          <a:ea typeface="+mn-ea"/>
          <a:cs typeface="+mn-cs"/>
        </a:defRPr>
      </a:lvl6pPr>
      <a:lvl7pPr marL="5230368" indent="-402336" algn="l" defTabSz="1609344" rtl="0" eaLnBrk="1" latinLnBrk="0" hangingPunct="1">
        <a:spcBef>
          <a:spcPct val="20000"/>
        </a:spcBef>
        <a:buFont typeface="Arial" pitchFamily="34" charset="0"/>
        <a:buChar char="•"/>
        <a:defRPr sz="3500" kern="1200">
          <a:solidFill>
            <a:schemeClr val="tx1"/>
          </a:solidFill>
          <a:latin typeface="+mn-lt"/>
          <a:ea typeface="+mn-ea"/>
          <a:cs typeface="+mn-cs"/>
        </a:defRPr>
      </a:lvl7pPr>
      <a:lvl8pPr marL="6035040" indent="-402336" algn="l" defTabSz="1609344" rtl="0" eaLnBrk="1" latinLnBrk="0" hangingPunct="1">
        <a:spcBef>
          <a:spcPct val="20000"/>
        </a:spcBef>
        <a:buFont typeface="Arial" pitchFamily="34" charset="0"/>
        <a:buChar char="•"/>
        <a:defRPr sz="3500" kern="1200">
          <a:solidFill>
            <a:schemeClr val="tx1"/>
          </a:solidFill>
          <a:latin typeface="+mn-lt"/>
          <a:ea typeface="+mn-ea"/>
          <a:cs typeface="+mn-cs"/>
        </a:defRPr>
      </a:lvl8pPr>
      <a:lvl9pPr marL="6839712" indent="-402336" algn="l" defTabSz="1609344" rtl="0" eaLnBrk="1" latinLnBrk="0" hangingPunct="1">
        <a:spcBef>
          <a:spcPct val="20000"/>
        </a:spcBef>
        <a:buFont typeface="Arial" pitchFamily="34" charset="0"/>
        <a:buChar char="•"/>
        <a:defRPr sz="3500" kern="1200">
          <a:solidFill>
            <a:schemeClr val="tx1"/>
          </a:solidFill>
          <a:latin typeface="+mn-lt"/>
          <a:ea typeface="+mn-ea"/>
          <a:cs typeface="+mn-cs"/>
        </a:defRPr>
      </a:lvl9pPr>
    </p:bodyStyle>
    <p:otherStyle>
      <a:defPPr>
        <a:defRPr lang="nl-BE"/>
      </a:defPPr>
      <a:lvl1pPr marL="0" algn="l" defTabSz="1609344" rtl="0" eaLnBrk="1" latinLnBrk="0" hangingPunct="1">
        <a:defRPr sz="3200" kern="1200">
          <a:solidFill>
            <a:schemeClr val="tx1"/>
          </a:solidFill>
          <a:latin typeface="+mn-lt"/>
          <a:ea typeface="+mn-ea"/>
          <a:cs typeface="+mn-cs"/>
        </a:defRPr>
      </a:lvl1pPr>
      <a:lvl2pPr marL="804672" algn="l" defTabSz="1609344" rtl="0" eaLnBrk="1" latinLnBrk="0" hangingPunct="1">
        <a:defRPr sz="3200" kern="1200">
          <a:solidFill>
            <a:schemeClr val="tx1"/>
          </a:solidFill>
          <a:latin typeface="+mn-lt"/>
          <a:ea typeface="+mn-ea"/>
          <a:cs typeface="+mn-cs"/>
        </a:defRPr>
      </a:lvl2pPr>
      <a:lvl3pPr marL="1609344" algn="l" defTabSz="1609344" rtl="0" eaLnBrk="1" latinLnBrk="0" hangingPunct="1">
        <a:defRPr sz="3200" kern="1200">
          <a:solidFill>
            <a:schemeClr val="tx1"/>
          </a:solidFill>
          <a:latin typeface="+mn-lt"/>
          <a:ea typeface="+mn-ea"/>
          <a:cs typeface="+mn-cs"/>
        </a:defRPr>
      </a:lvl3pPr>
      <a:lvl4pPr marL="2414016" algn="l" defTabSz="1609344" rtl="0" eaLnBrk="1" latinLnBrk="0" hangingPunct="1">
        <a:defRPr sz="3200" kern="1200">
          <a:solidFill>
            <a:schemeClr val="tx1"/>
          </a:solidFill>
          <a:latin typeface="+mn-lt"/>
          <a:ea typeface="+mn-ea"/>
          <a:cs typeface="+mn-cs"/>
        </a:defRPr>
      </a:lvl4pPr>
      <a:lvl5pPr marL="3218688" algn="l" defTabSz="1609344" rtl="0" eaLnBrk="1" latinLnBrk="0" hangingPunct="1">
        <a:defRPr sz="3200" kern="1200">
          <a:solidFill>
            <a:schemeClr val="tx1"/>
          </a:solidFill>
          <a:latin typeface="+mn-lt"/>
          <a:ea typeface="+mn-ea"/>
          <a:cs typeface="+mn-cs"/>
        </a:defRPr>
      </a:lvl5pPr>
      <a:lvl6pPr marL="4023360" algn="l" defTabSz="1609344" rtl="0" eaLnBrk="1" latinLnBrk="0" hangingPunct="1">
        <a:defRPr sz="3200" kern="1200">
          <a:solidFill>
            <a:schemeClr val="tx1"/>
          </a:solidFill>
          <a:latin typeface="+mn-lt"/>
          <a:ea typeface="+mn-ea"/>
          <a:cs typeface="+mn-cs"/>
        </a:defRPr>
      </a:lvl6pPr>
      <a:lvl7pPr marL="4828032" algn="l" defTabSz="1609344" rtl="0" eaLnBrk="1" latinLnBrk="0" hangingPunct="1">
        <a:defRPr sz="3200" kern="1200">
          <a:solidFill>
            <a:schemeClr val="tx1"/>
          </a:solidFill>
          <a:latin typeface="+mn-lt"/>
          <a:ea typeface="+mn-ea"/>
          <a:cs typeface="+mn-cs"/>
        </a:defRPr>
      </a:lvl7pPr>
      <a:lvl8pPr marL="5632704" algn="l" defTabSz="1609344" rtl="0" eaLnBrk="1" latinLnBrk="0" hangingPunct="1">
        <a:defRPr sz="3200" kern="1200">
          <a:solidFill>
            <a:schemeClr val="tx1"/>
          </a:solidFill>
          <a:latin typeface="+mn-lt"/>
          <a:ea typeface="+mn-ea"/>
          <a:cs typeface="+mn-cs"/>
        </a:defRPr>
      </a:lvl8pPr>
      <a:lvl9pPr marL="6437376" algn="l" defTabSz="1609344"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3.jpeg"/><Relationship Id="rId7"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2.jpeg"/><Relationship Id="rId4" Type="http://schemas.openxmlformats.org/officeDocument/2006/relationships/image" Target="../media/image5.png"/><Relationship Id="rId9" Type="http://schemas.openxmlformats.org/officeDocument/2006/relationships/image" Target="../media/image18.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2.jpe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20.png"/><Relationship Id="rId5" Type="http://schemas.openxmlformats.org/officeDocument/2006/relationships/image" Target="../media/image2.jpe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22.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2.jpe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2.jpe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2.jpe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2.jpe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3.jpeg"/><Relationship Id="rId7"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2.jpe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2.jpe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2.jpe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FILESERVER\shared\Graphics\marketing fotos\logo-tresco-engineering.jpg"/>
          <p:cNvPicPr>
            <a:picLocks noChangeAspect="1" noChangeArrowheads="1"/>
          </p:cNvPicPr>
          <p:nvPr/>
        </p:nvPicPr>
        <p:blipFill>
          <a:blip r:embed="rId2" cstate="print"/>
          <a:srcRect/>
          <a:stretch>
            <a:fillRect/>
          </a:stretch>
        </p:blipFill>
        <p:spPr bwMode="auto">
          <a:xfrm>
            <a:off x="5529263" y="1049338"/>
            <a:ext cx="4103687" cy="5808662"/>
          </a:xfrm>
          <a:prstGeom prst="rect">
            <a:avLst/>
          </a:prstGeom>
          <a:noFill/>
          <a:ln w="9525">
            <a:noFill/>
            <a:miter lim="800000"/>
            <a:headEnd/>
            <a:tailEnd/>
          </a:ln>
        </p:spPr>
      </p:pic>
      <p:pic>
        <p:nvPicPr>
          <p:cNvPr id="2051" name="Picture 6" descr="C:\Documents and Settings\Eigenaar\Mijn documenten\Tresco\Kleuren banner.JPG"/>
          <p:cNvPicPr>
            <a:picLocks noChangeAspect="1" noChangeArrowheads="1"/>
          </p:cNvPicPr>
          <p:nvPr/>
        </p:nvPicPr>
        <p:blipFill>
          <a:blip r:embed="rId3" cstate="print"/>
          <a:srcRect/>
          <a:stretch>
            <a:fillRect/>
          </a:stretch>
        </p:blipFill>
        <p:spPr bwMode="auto">
          <a:xfrm>
            <a:off x="0" y="1200150"/>
            <a:ext cx="9906000" cy="73025"/>
          </a:xfrm>
          <a:prstGeom prst="rect">
            <a:avLst/>
          </a:prstGeom>
          <a:noFill/>
          <a:ln w="9525">
            <a:noFill/>
            <a:miter lim="800000"/>
            <a:headEnd/>
            <a:tailEnd/>
          </a:ln>
        </p:spPr>
      </p:pic>
      <p:pic>
        <p:nvPicPr>
          <p:cNvPr id="2052" name="Picture 9" descr="C:\Documents and Settings\Eigenaar\Mijn documenten\Tresco\Kleuren banner.JPG"/>
          <p:cNvPicPr>
            <a:picLocks noChangeAspect="1" noChangeArrowheads="1"/>
          </p:cNvPicPr>
          <p:nvPr/>
        </p:nvPicPr>
        <p:blipFill>
          <a:blip r:embed="rId3" cstate="print"/>
          <a:srcRect/>
          <a:stretch>
            <a:fillRect/>
          </a:stretch>
        </p:blipFill>
        <p:spPr bwMode="auto">
          <a:xfrm>
            <a:off x="0" y="5870575"/>
            <a:ext cx="9906000" cy="73025"/>
          </a:xfrm>
          <a:prstGeom prst="rect">
            <a:avLst/>
          </a:prstGeom>
          <a:noFill/>
          <a:ln w="9525">
            <a:noFill/>
            <a:miter lim="800000"/>
            <a:headEnd/>
            <a:tailEnd/>
          </a:ln>
        </p:spPr>
      </p:pic>
      <p:pic>
        <p:nvPicPr>
          <p:cNvPr id="2053" name="Picture 12" descr="C:\Documents and Settings\Eigenaar\Mijn documenten\Tresco\Blauwe banner.JPG"/>
          <p:cNvPicPr preferRelativeResize="0">
            <a:picLocks noChangeArrowheads="1"/>
          </p:cNvPicPr>
          <p:nvPr/>
        </p:nvPicPr>
        <p:blipFill>
          <a:blip r:embed="rId4" cstate="print"/>
          <a:srcRect/>
          <a:stretch>
            <a:fillRect/>
          </a:stretch>
        </p:blipFill>
        <p:spPr bwMode="auto">
          <a:xfrm>
            <a:off x="0" y="-64655"/>
            <a:ext cx="9906000" cy="1073150"/>
          </a:xfrm>
          <a:prstGeom prst="rect">
            <a:avLst/>
          </a:prstGeom>
          <a:noFill/>
          <a:ln w="9525">
            <a:noFill/>
            <a:miter lim="800000"/>
            <a:headEnd/>
            <a:tailEnd/>
          </a:ln>
        </p:spPr>
      </p:pic>
      <p:sp>
        <p:nvSpPr>
          <p:cNvPr id="2054" name="Titel 10"/>
          <p:cNvSpPr>
            <a:spLocks/>
          </p:cNvSpPr>
          <p:nvPr/>
        </p:nvSpPr>
        <p:spPr bwMode="auto">
          <a:xfrm>
            <a:off x="0" y="188913"/>
            <a:ext cx="9417496" cy="650875"/>
          </a:xfrm>
          <a:prstGeom prst="rect">
            <a:avLst/>
          </a:prstGeom>
          <a:noFill/>
          <a:ln w="9525">
            <a:noFill/>
            <a:miter lim="800000"/>
            <a:headEnd/>
            <a:tailEnd/>
          </a:ln>
        </p:spPr>
        <p:txBody>
          <a:bodyPr lIns="95788" tIns="47895" rIns="95788" bIns="47895" anchor="ctr"/>
          <a:lstStyle/>
          <a:p>
            <a:pPr defTabSz="957263"/>
            <a:r>
              <a:rPr lang="nl-BE" sz="4200" dirty="0">
                <a:solidFill>
                  <a:schemeClr val="bg1"/>
                </a:solidFill>
                <a:latin typeface="Calibri" pitchFamily="34" charset="0"/>
                <a:cs typeface="Tahoma" pitchFamily="34" charset="0"/>
              </a:rPr>
              <a:t>  Tresco Engineering</a:t>
            </a:r>
          </a:p>
        </p:txBody>
      </p:sp>
      <p:sp>
        <p:nvSpPr>
          <p:cNvPr id="8" name="Tekstvak 18"/>
          <p:cNvSpPr txBox="1">
            <a:spLocks noChangeArrowheads="1"/>
          </p:cNvSpPr>
          <p:nvPr/>
        </p:nvSpPr>
        <p:spPr bwMode="auto">
          <a:xfrm>
            <a:off x="560512" y="3429001"/>
            <a:ext cx="4560888" cy="2651271"/>
          </a:xfrm>
          <a:prstGeom prst="rect">
            <a:avLst/>
          </a:prstGeom>
          <a:noFill/>
          <a:ln w="9525">
            <a:noFill/>
            <a:miter lim="800000"/>
            <a:headEnd/>
            <a:tailEnd/>
          </a:ln>
        </p:spPr>
        <p:txBody>
          <a:bodyPr wrap="square" lIns="95788" tIns="47895" rIns="95788" bIns="47895">
            <a:spAutoFit/>
          </a:bodyPr>
          <a:lstStyle/>
          <a:p>
            <a:r>
              <a:rPr lang="en-US" sz="1400" dirty="0" err="1">
                <a:solidFill>
                  <a:schemeClr val="tx2"/>
                </a:solidFill>
                <a:latin typeface="+mn-lt"/>
              </a:rPr>
              <a:t>Vosseschijnstraat</a:t>
            </a:r>
            <a:r>
              <a:rPr lang="en-US" sz="1400" dirty="0">
                <a:solidFill>
                  <a:schemeClr val="tx2"/>
                </a:solidFill>
                <a:latin typeface="+mn-lt"/>
              </a:rPr>
              <a:t> b1, Haven 140</a:t>
            </a:r>
          </a:p>
          <a:p>
            <a:r>
              <a:rPr lang="en-US" sz="1400" dirty="0">
                <a:solidFill>
                  <a:schemeClr val="tx2"/>
                </a:solidFill>
                <a:latin typeface="+mn-lt"/>
              </a:rPr>
              <a:t>2030 </a:t>
            </a:r>
            <a:r>
              <a:rPr lang="en-US" sz="1400" dirty="0" err="1">
                <a:solidFill>
                  <a:schemeClr val="tx2"/>
                </a:solidFill>
                <a:latin typeface="+mn-lt"/>
              </a:rPr>
              <a:t>Antwerpen</a:t>
            </a:r>
            <a:endParaRPr lang="en-US" sz="1400" dirty="0">
              <a:solidFill>
                <a:schemeClr val="tx2"/>
              </a:solidFill>
              <a:latin typeface="+mn-lt"/>
            </a:endParaRPr>
          </a:p>
          <a:p>
            <a:r>
              <a:rPr lang="en-US" sz="1400" dirty="0">
                <a:solidFill>
                  <a:schemeClr val="tx2"/>
                </a:solidFill>
                <a:latin typeface="+mn-lt"/>
              </a:rPr>
              <a:t>Belgium</a:t>
            </a:r>
          </a:p>
          <a:p>
            <a:endParaRPr lang="en-US" sz="1400" dirty="0">
              <a:solidFill>
                <a:schemeClr val="tx2"/>
              </a:solidFill>
              <a:latin typeface="+mn-lt"/>
            </a:endParaRPr>
          </a:p>
          <a:p>
            <a:r>
              <a:rPr lang="en-US" sz="1400" dirty="0">
                <a:solidFill>
                  <a:schemeClr val="tx2"/>
                </a:solidFill>
                <a:latin typeface="+mn-lt"/>
              </a:rPr>
              <a:t>Tel. +32 (0)3 231 07 31</a:t>
            </a:r>
          </a:p>
          <a:p>
            <a:endParaRPr lang="en-US" sz="1400" dirty="0">
              <a:solidFill>
                <a:schemeClr val="tx2"/>
              </a:solidFill>
              <a:latin typeface="+mn-lt"/>
            </a:endParaRPr>
          </a:p>
          <a:p>
            <a:r>
              <a:rPr lang="en-US" sz="1400" dirty="0">
                <a:solidFill>
                  <a:schemeClr val="tx2"/>
                </a:solidFill>
                <a:latin typeface="+mn-lt"/>
              </a:rPr>
              <a:t>Info@tresco.eu</a:t>
            </a:r>
          </a:p>
          <a:p>
            <a:r>
              <a:rPr lang="en-US" sz="1400" dirty="0">
                <a:solidFill>
                  <a:schemeClr val="tx2"/>
                </a:solidFill>
                <a:latin typeface="+mn-lt"/>
              </a:rPr>
              <a:t>www.tresco.eu</a:t>
            </a:r>
          </a:p>
          <a:p>
            <a:endParaRPr lang="en-US" dirty="0">
              <a:solidFill>
                <a:schemeClr val="tx2"/>
              </a:solidFill>
              <a:latin typeface="+mn-lt"/>
            </a:endParaRPr>
          </a:p>
          <a:p>
            <a:endParaRPr lang="en-US" sz="1200" dirty="0">
              <a:solidFill>
                <a:schemeClr val="tx2"/>
              </a:solidFill>
            </a:endParaRPr>
          </a:p>
          <a:p>
            <a:endParaRPr lang="en-US" sz="1200" dirty="0">
              <a:solidFill>
                <a:schemeClr val="tx2"/>
              </a:solidFill>
            </a:endParaRPr>
          </a:p>
          <a:p>
            <a:pPr defTabSz="957263"/>
            <a:endParaRPr lang="en-GB" sz="1200" dirty="0">
              <a:solidFill>
                <a:schemeClr val="tx2"/>
              </a:solidFill>
              <a:latin typeface="Calibri" pitchFamily="34" charset="0"/>
            </a:endParaRPr>
          </a:p>
        </p:txBody>
      </p:sp>
      <p:sp>
        <p:nvSpPr>
          <p:cNvPr id="2" name="Rechthoek 1">
            <a:extLst>
              <a:ext uri="{FF2B5EF4-FFF2-40B4-BE49-F238E27FC236}">
                <a16:creationId xmlns:a16="http://schemas.microsoft.com/office/drawing/2014/main" id="{BD0B5F90-1A49-4234-BC3A-688DA3D755D7}"/>
              </a:ext>
            </a:extLst>
          </p:cNvPr>
          <p:cNvSpPr/>
          <p:nvPr/>
        </p:nvSpPr>
        <p:spPr>
          <a:xfrm>
            <a:off x="3979015" y="3244334"/>
            <a:ext cx="1947969" cy="369332"/>
          </a:xfrm>
          <a:prstGeom prst="rect">
            <a:avLst/>
          </a:prstGeom>
        </p:spPr>
        <p:txBody>
          <a:bodyPr wrap="none">
            <a:spAutoFit/>
          </a:bodyPr>
          <a:lstStyle/>
          <a:p>
            <a:r>
              <a:rPr lang="nl-BE" dirty="0">
                <a:solidFill>
                  <a:schemeClr val="bg1"/>
                </a:solidFill>
                <a:latin typeface="Calibri" pitchFamily="34" charset="0"/>
                <a:cs typeface="Tahoma" pitchFamily="34" charset="0"/>
              </a:rPr>
              <a:t>Tresco Engineering</a:t>
            </a:r>
            <a:endParaRPr lang="nl-BE" dirty="0"/>
          </a:p>
        </p:txBody>
      </p:sp>
      <p:sp>
        <p:nvSpPr>
          <p:cNvPr id="3" name="Rechthoek 2">
            <a:extLst>
              <a:ext uri="{FF2B5EF4-FFF2-40B4-BE49-F238E27FC236}">
                <a16:creationId xmlns:a16="http://schemas.microsoft.com/office/drawing/2014/main" id="{66176AE1-1D72-424B-81FF-898CDE6E66A3}"/>
              </a:ext>
            </a:extLst>
          </p:cNvPr>
          <p:cNvSpPr/>
          <p:nvPr/>
        </p:nvSpPr>
        <p:spPr>
          <a:xfrm>
            <a:off x="273050" y="1841838"/>
            <a:ext cx="4103686" cy="584775"/>
          </a:xfrm>
          <a:prstGeom prst="rect">
            <a:avLst/>
          </a:prstGeom>
        </p:spPr>
        <p:txBody>
          <a:bodyPr wrap="square">
            <a:spAutoFit/>
          </a:bodyPr>
          <a:lstStyle/>
          <a:p>
            <a:r>
              <a:rPr lang="de-CH" sz="3200" dirty="0">
                <a:solidFill>
                  <a:schemeClr val="tx2"/>
                </a:solidFill>
                <a:ea typeface="Tahoma" pitchFamily="34" charset="0"/>
                <a:cs typeface="Tahoma" pitchFamily="34" charset="0"/>
              </a:rPr>
              <a:t>Tresco </a:t>
            </a:r>
            <a:r>
              <a:rPr lang="de-CH" sz="3200" dirty="0" err="1">
                <a:solidFill>
                  <a:schemeClr val="tx2"/>
                </a:solidFill>
                <a:ea typeface="Tahoma" pitchFamily="34" charset="0"/>
                <a:cs typeface="Tahoma" pitchFamily="34" charset="0"/>
              </a:rPr>
              <a:t>eMelden</a:t>
            </a:r>
            <a:endParaRPr lang="de-CH" sz="3200" dirty="0">
              <a:solidFill>
                <a:schemeClr val="tx2"/>
              </a:solidFill>
              <a:ea typeface="Tahoma" pitchFamily="34" charset="0"/>
              <a:cs typeface="Tahoma" pitchFamily="34"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2" descr="C:\Documents and Settings\Eigenaar\Mijn documenten\Tresco\Blauwe banner.JPG"/>
          <p:cNvPicPr preferRelativeResize="0">
            <a:picLocks noChangeArrowheads="1"/>
          </p:cNvPicPr>
          <p:nvPr/>
        </p:nvPicPr>
        <p:blipFill>
          <a:blip r:embed="rId3" cstate="print"/>
          <a:srcRect/>
          <a:stretch>
            <a:fillRect/>
          </a:stretch>
        </p:blipFill>
        <p:spPr bwMode="auto">
          <a:xfrm>
            <a:off x="0" y="0"/>
            <a:ext cx="9906000" cy="1073150"/>
          </a:xfrm>
          <a:prstGeom prst="rect">
            <a:avLst/>
          </a:prstGeom>
          <a:noFill/>
          <a:ln w="9525">
            <a:noFill/>
            <a:miter lim="800000"/>
            <a:headEnd/>
            <a:tailEnd/>
          </a:ln>
        </p:spPr>
      </p:pic>
      <p:pic>
        <p:nvPicPr>
          <p:cNvPr id="5123" name="Afbeelding 14" descr="Logo Tresco 1268x736.png"/>
          <p:cNvPicPr>
            <a:picLocks noChangeAspect="1"/>
          </p:cNvPicPr>
          <p:nvPr/>
        </p:nvPicPr>
        <p:blipFill>
          <a:blip r:embed="rId4" cstate="print"/>
          <a:srcRect/>
          <a:stretch>
            <a:fillRect/>
          </a:stretch>
        </p:blipFill>
        <p:spPr bwMode="auto">
          <a:xfrm>
            <a:off x="4292600" y="6019800"/>
            <a:ext cx="1403350" cy="752475"/>
          </a:xfrm>
          <a:prstGeom prst="rect">
            <a:avLst/>
          </a:prstGeom>
          <a:noFill/>
          <a:ln w="9525">
            <a:noFill/>
            <a:miter lim="800000"/>
            <a:headEnd/>
            <a:tailEnd/>
          </a:ln>
        </p:spPr>
      </p:pic>
      <p:sp>
        <p:nvSpPr>
          <p:cNvPr id="5124" name="Titel 10"/>
          <p:cNvSpPr txBox="1">
            <a:spLocks/>
          </p:cNvSpPr>
          <p:nvPr/>
        </p:nvSpPr>
        <p:spPr bwMode="auto">
          <a:xfrm>
            <a:off x="38100" y="5645150"/>
            <a:ext cx="7931150" cy="647700"/>
          </a:xfrm>
          <a:prstGeom prst="rect">
            <a:avLst/>
          </a:prstGeom>
          <a:noFill/>
          <a:ln w="9525">
            <a:noFill/>
            <a:miter lim="800000"/>
            <a:headEnd/>
            <a:tailEnd/>
          </a:ln>
        </p:spPr>
        <p:txBody>
          <a:bodyPr lIns="95788" tIns="47895" rIns="95788" bIns="47895" anchor="ctr"/>
          <a:lstStyle/>
          <a:p>
            <a:pPr defTabSz="957263">
              <a:lnSpc>
                <a:spcPct val="90000"/>
              </a:lnSpc>
            </a:pPr>
            <a:endParaRPr lang="nl-NL" sz="4200">
              <a:solidFill>
                <a:schemeClr val="bg1"/>
              </a:solidFill>
              <a:cs typeface="Tahoma" pitchFamily="34" charset="0"/>
            </a:endParaRPr>
          </a:p>
        </p:txBody>
      </p:sp>
      <p:sp>
        <p:nvSpPr>
          <p:cNvPr id="5125" name="Tekstvak 8"/>
          <p:cNvSpPr txBox="1">
            <a:spLocks noChangeArrowheads="1"/>
          </p:cNvSpPr>
          <p:nvPr/>
        </p:nvSpPr>
        <p:spPr bwMode="auto">
          <a:xfrm>
            <a:off x="388938" y="2997415"/>
            <a:ext cx="4191149" cy="2743604"/>
          </a:xfrm>
          <a:prstGeom prst="rect">
            <a:avLst/>
          </a:prstGeom>
          <a:noFill/>
          <a:ln w="9525">
            <a:noFill/>
            <a:miter lim="800000"/>
            <a:headEnd/>
            <a:tailEnd/>
          </a:ln>
        </p:spPr>
        <p:txBody>
          <a:bodyPr wrap="square" lIns="95788" tIns="47895" rIns="95788" bIns="47895" anchor="b">
            <a:spAutoFit/>
          </a:bodyPr>
          <a:lstStyle/>
          <a:p>
            <a:pPr defTabSz="957263"/>
            <a:r>
              <a:rPr lang="en-US" sz="1400" b="1" dirty="0" err="1">
                <a:solidFill>
                  <a:schemeClr val="tx2"/>
                </a:solidFill>
                <a:latin typeface="+mn-lt"/>
              </a:rPr>
              <a:t>Stap</a:t>
            </a:r>
            <a:r>
              <a:rPr lang="en-US" sz="1400" b="1" dirty="0">
                <a:solidFill>
                  <a:schemeClr val="tx2"/>
                </a:solidFill>
                <a:latin typeface="+mn-lt"/>
              </a:rPr>
              <a:t> 2: Cargo </a:t>
            </a:r>
            <a:r>
              <a:rPr lang="en-US" sz="1400" b="1" dirty="0" err="1">
                <a:solidFill>
                  <a:schemeClr val="tx2"/>
                </a:solidFill>
                <a:latin typeface="+mn-lt"/>
              </a:rPr>
              <a:t>en</a:t>
            </a:r>
            <a:r>
              <a:rPr lang="en-US" sz="1400" b="1" dirty="0">
                <a:solidFill>
                  <a:schemeClr val="tx2"/>
                </a:solidFill>
                <a:latin typeface="+mn-lt"/>
              </a:rPr>
              <a:t> </a:t>
            </a:r>
            <a:r>
              <a:rPr lang="en-US" sz="1400" b="1" dirty="0" err="1">
                <a:solidFill>
                  <a:schemeClr val="tx2"/>
                </a:solidFill>
                <a:latin typeface="+mn-lt"/>
              </a:rPr>
              <a:t>vaareenheden</a:t>
            </a:r>
            <a:endParaRPr lang="en-US" sz="1400" b="1" dirty="0">
              <a:solidFill>
                <a:schemeClr val="tx2"/>
              </a:solidFill>
              <a:latin typeface="+mn-lt"/>
            </a:endParaRPr>
          </a:p>
          <a:p>
            <a:pPr defTabSz="957263"/>
            <a:endParaRPr lang="en-US" sz="1400" b="1" dirty="0">
              <a:solidFill>
                <a:schemeClr val="tx2"/>
              </a:solidFill>
              <a:latin typeface="+mn-lt"/>
            </a:endParaRPr>
          </a:p>
          <a:p>
            <a:pPr defTabSz="957263">
              <a:buFontTx/>
              <a:buChar char="•"/>
            </a:pPr>
            <a:r>
              <a:rPr lang="en-US" sz="1400" dirty="0">
                <a:solidFill>
                  <a:schemeClr val="tx2"/>
                </a:solidFill>
                <a:latin typeface="+mn-lt"/>
              </a:rPr>
              <a:t> </a:t>
            </a:r>
            <a:r>
              <a:rPr lang="en-US" sz="1400" dirty="0" err="1">
                <a:solidFill>
                  <a:schemeClr val="tx2"/>
                </a:solidFill>
                <a:latin typeface="+mn-lt"/>
              </a:rPr>
              <a:t>Zending</a:t>
            </a:r>
            <a:r>
              <a:rPr lang="en-US" sz="1400" dirty="0">
                <a:solidFill>
                  <a:schemeClr val="tx2"/>
                </a:solidFill>
                <a:latin typeface="+mn-lt"/>
              </a:rPr>
              <a:t> </a:t>
            </a:r>
            <a:r>
              <a:rPr lang="en-US" sz="1400" dirty="0" err="1">
                <a:solidFill>
                  <a:schemeClr val="tx2"/>
                </a:solidFill>
                <a:latin typeface="+mn-lt"/>
              </a:rPr>
              <a:t>toevoegen</a:t>
            </a:r>
            <a:endParaRPr lang="en-US" sz="1400" dirty="0">
              <a:solidFill>
                <a:schemeClr val="tx2"/>
              </a:solidFill>
              <a:latin typeface="+mn-lt"/>
            </a:endParaRPr>
          </a:p>
          <a:p>
            <a:pPr lvl="1" defTabSz="957263">
              <a:buFontTx/>
              <a:buChar char="•"/>
            </a:pPr>
            <a:r>
              <a:rPr lang="en-US" sz="1400" dirty="0">
                <a:solidFill>
                  <a:schemeClr val="tx2"/>
                </a:solidFill>
                <a:latin typeface="+mn-lt"/>
              </a:rPr>
              <a:t>Lading </a:t>
            </a:r>
            <a:r>
              <a:rPr lang="en-US" sz="1400" dirty="0" err="1">
                <a:solidFill>
                  <a:schemeClr val="tx2"/>
                </a:solidFill>
                <a:latin typeface="+mn-lt"/>
              </a:rPr>
              <a:t>configureren</a:t>
            </a:r>
            <a:r>
              <a:rPr lang="en-US" sz="1400" dirty="0">
                <a:solidFill>
                  <a:schemeClr val="tx2"/>
                </a:solidFill>
                <a:latin typeface="+mn-lt"/>
              </a:rPr>
              <a:t> (</a:t>
            </a:r>
            <a:r>
              <a:rPr lang="en-US" sz="1400" dirty="0" err="1">
                <a:solidFill>
                  <a:schemeClr val="tx2"/>
                </a:solidFill>
                <a:latin typeface="+mn-lt"/>
              </a:rPr>
              <a:t>goederen</a:t>
            </a:r>
            <a:r>
              <a:rPr lang="en-US" sz="1400" dirty="0">
                <a:solidFill>
                  <a:schemeClr val="tx2"/>
                </a:solidFill>
                <a:latin typeface="+mn-lt"/>
              </a:rPr>
              <a:t>)</a:t>
            </a:r>
          </a:p>
          <a:p>
            <a:pPr lvl="1" defTabSz="957263">
              <a:buFontTx/>
              <a:buChar char="•"/>
            </a:pPr>
            <a:r>
              <a:rPr lang="en-US" sz="1400" dirty="0" err="1">
                <a:solidFill>
                  <a:schemeClr val="tx2"/>
                </a:solidFill>
                <a:latin typeface="+mn-lt"/>
              </a:rPr>
              <a:t>Favorieten</a:t>
            </a:r>
            <a:r>
              <a:rPr lang="en-US" sz="1400" dirty="0">
                <a:solidFill>
                  <a:schemeClr val="tx2"/>
                </a:solidFill>
                <a:latin typeface="+mn-lt"/>
              </a:rPr>
              <a:t> </a:t>
            </a:r>
            <a:r>
              <a:rPr lang="en-US" sz="1400" dirty="0" err="1">
                <a:solidFill>
                  <a:schemeClr val="tx2"/>
                </a:solidFill>
                <a:latin typeface="+mn-lt"/>
              </a:rPr>
              <a:t>mogelijk</a:t>
            </a:r>
            <a:endParaRPr lang="en-US" sz="1400" dirty="0">
              <a:solidFill>
                <a:schemeClr val="tx2"/>
              </a:solidFill>
              <a:latin typeface="+mn-lt"/>
            </a:endParaRPr>
          </a:p>
          <a:p>
            <a:pPr lvl="1" defTabSz="957263">
              <a:buFontTx/>
              <a:buChar char="•"/>
            </a:pPr>
            <a:r>
              <a:rPr lang="en-US" sz="1400" dirty="0" err="1">
                <a:solidFill>
                  <a:schemeClr val="tx2"/>
                </a:solidFill>
                <a:latin typeface="+mn-lt"/>
              </a:rPr>
              <a:t>Zoeken</a:t>
            </a:r>
            <a:r>
              <a:rPr lang="en-US" sz="1400" dirty="0">
                <a:solidFill>
                  <a:schemeClr val="tx2"/>
                </a:solidFill>
                <a:latin typeface="+mn-lt"/>
              </a:rPr>
              <a:t> op lading / HS code</a:t>
            </a:r>
          </a:p>
          <a:p>
            <a:pPr lvl="1" defTabSz="957263">
              <a:buFontTx/>
              <a:buChar char="•"/>
            </a:pPr>
            <a:r>
              <a:rPr lang="en-US" sz="1400" dirty="0" err="1">
                <a:solidFill>
                  <a:schemeClr val="tx2"/>
                </a:solidFill>
                <a:latin typeface="+mn-lt"/>
              </a:rPr>
              <a:t>Gewicht</a:t>
            </a:r>
            <a:r>
              <a:rPr lang="en-US" sz="1400" dirty="0">
                <a:solidFill>
                  <a:schemeClr val="tx2"/>
                </a:solidFill>
                <a:latin typeface="+mn-lt"/>
              </a:rPr>
              <a:t> </a:t>
            </a:r>
            <a:r>
              <a:rPr lang="en-US" sz="1400" dirty="0" err="1">
                <a:solidFill>
                  <a:schemeClr val="tx2"/>
                </a:solidFill>
                <a:latin typeface="+mn-lt"/>
              </a:rPr>
              <a:t>ingeven</a:t>
            </a:r>
            <a:endParaRPr lang="en-US" sz="1400" dirty="0">
              <a:solidFill>
                <a:schemeClr val="tx2"/>
              </a:solidFill>
              <a:latin typeface="+mn-lt"/>
            </a:endParaRPr>
          </a:p>
          <a:p>
            <a:pPr defTabSz="957263">
              <a:buFontTx/>
              <a:buChar char="•"/>
            </a:pPr>
            <a:r>
              <a:rPr lang="en-US" sz="1400" dirty="0">
                <a:solidFill>
                  <a:schemeClr val="tx2"/>
                </a:solidFill>
                <a:latin typeface="+mn-lt"/>
              </a:rPr>
              <a:t> Extra info (AIS-Transponder)</a:t>
            </a:r>
          </a:p>
          <a:p>
            <a:pPr lvl="1" defTabSz="957263">
              <a:buFontTx/>
              <a:buChar char="•"/>
            </a:pPr>
            <a:r>
              <a:rPr lang="en-US" sz="1400" dirty="0" err="1">
                <a:solidFill>
                  <a:schemeClr val="tx2"/>
                </a:solidFill>
                <a:latin typeface="+mn-lt"/>
              </a:rPr>
              <a:t>Scheeps</a:t>
            </a:r>
            <a:r>
              <a:rPr lang="en-US" sz="1400" dirty="0">
                <a:solidFill>
                  <a:schemeClr val="tx2"/>
                </a:solidFill>
                <a:latin typeface="+mn-lt"/>
              </a:rPr>
              <a:t>-ENI</a:t>
            </a:r>
          </a:p>
          <a:p>
            <a:pPr lvl="1" defTabSz="957263">
              <a:buFontTx/>
              <a:buChar char="•"/>
            </a:pPr>
            <a:r>
              <a:rPr lang="en-US" sz="1400" dirty="0" err="1">
                <a:solidFill>
                  <a:schemeClr val="tx2"/>
                </a:solidFill>
                <a:latin typeface="+mn-lt"/>
              </a:rPr>
              <a:t>Diepgang</a:t>
            </a:r>
            <a:endParaRPr lang="en-US" sz="1400" dirty="0">
              <a:solidFill>
                <a:schemeClr val="tx2"/>
              </a:solidFill>
              <a:latin typeface="+mn-lt"/>
            </a:endParaRPr>
          </a:p>
          <a:p>
            <a:pPr lvl="1" defTabSz="957263">
              <a:buFontTx/>
              <a:buChar char="•"/>
            </a:pPr>
            <a:r>
              <a:rPr lang="en-US" sz="1400" dirty="0" err="1">
                <a:solidFill>
                  <a:schemeClr val="tx2"/>
                </a:solidFill>
                <a:latin typeface="+mn-lt"/>
              </a:rPr>
              <a:t>Hoogte</a:t>
            </a:r>
            <a:endParaRPr lang="en-US" sz="1400" dirty="0">
              <a:solidFill>
                <a:schemeClr val="tx2"/>
              </a:solidFill>
              <a:latin typeface="+mn-lt"/>
            </a:endParaRPr>
          </a:p>
          <a:p>
            <a:pPr defTabSz="957263"/>
            <a:endParaRPr lang="en-US" dirty="0">
              <a:solidFill>
                <a:schemeClr val="tx2"/>
              </a:solidFill>
              <a:latin typeface="+mn-lt"/>
            </a:endParaRPr>
          </a:p>
        </p:txBody>
      </p:sp>
      <p:pic>
        <p:nvPicPr>
          <p:cNvPr id="5126" name="Picture 6" descr="C:\Documents and Settings\Eigenaar\Mijn documenten\Tresco\Kleuren banner.JPG"/>
          <p:cNvPicPr>
            <a:picLocks noChangeAspect="1" noChangeArrowheads="1"/>
          </p:cNvPicPr>
          <p:nvPr/>
        </p:nvPicPr>
        <p:blipFill>
          <a:blip r:embed="rId5" cstate="print"/>
          <a:srcRect/>
          <a:stretch>
            <a:fillRect/>
          </a:stretch>
        </p:blipFill>
        <p:spPr bwMode="auto">
          <a:xfrm>
            <a:off x="0" y="1200150"/>
            <a:ext cx="9906000" cy="73025"/>
          </a:xfrm>
          <a:prstGeom prst="rect">
            <a:avLst/>
          </a:prstGeom>
          <a:noFill/>
          <a:ln w="9525">
            <a:noFill/>
            <a:miter lim="800000"/>
            <a:headEnd/>
            <a:tailEnd/>
          </a:ln>
        </p:spPr>
      </p:pic>
      <p:sp>
        <p:nvSpPr>
          <p:cNvPr id="5128" name="Titel 10"/>
          <p:cNvSpPr>
            <a:spLocks/>
          </p:cNvSpPr>
          <p:nvPr/>
        </p:nvSpPr>
        <p:spPr bwMode="auto">
          <a:xfrm>
            <a:off x="388938" y="215900"/>
            <a:ext cx="7931150" cy="650875"/>
          </a:xfrm>
          <a:prstGeom prst="rect">
            <a:avLst/>
          </a:prstGeom>
          <a:noFill/>
          <a:ln w="9525">
            <a:noFill/>
            <a:miter lim="800000"/>
            <a:headEnd/>
            <a:tailEnd/>
          </a:ln>
        </p:spPr>
        <p:txBody>
          <a:bodyPr lIns="95788" tIns="47895" rIns="95788" bIns="47895" anchor="ctr"/>
          <a:lstStyle/>
          <a:p>
            <a:pPr defTabSz="957263"/>
            <a:r>
              <a:rPr lang="nl-BE" sz="4200" dirty="0">
                <a:solidFill>
                  <a:schemeClr val="bg1"/>
                </a:solidFill>
                <a:latin typeface="+mj-lt"/>
                <a:cs typeface="Tahoma" pitchFamily="34" charset="0"/>
              </a:rPr>
              <a:t>4. </a:t>
            </a:r>
            <a:r>
              <a:rPr lang="nl-BE" sz="4200" dirty="0" err="1">
                <a:solidFill>
                  <a:schemeClr val="bg1"/>
                </a:solidFill>
                <a:latin typeface="+mj-lt"/>
                <a:cs typeface="Tahoma" pitchFamily="34" charset="0"/>
              </a:rPr>
              <a:t>eMelden</a:t>
            </a:r>
            <a:r>
              <a:rPr lang="nl-BE" sz="4200" dirty="0">
                <a:solidFill>
                  <a:schemeClr val="bg1"/>
                </a:solidFill>
                <a:latin typeface="+mj-lt"/>
                <a:cs typeface="Tahoma" pitchFamily="34" charset="0"/>
              </a:rPr>
              <a:t>, stap 2</a:t>
            </a:r>
          </a:p>
        </p:txBody>
      </p:sp>
      <p:pic>
        <p:nvPicPr>
          <p:cNvPr id="5129" name="Picture 9" descr="C:\Documents and Settings\Eigenaar\Mijn documenten\Tresco\Kleuren banner.JPG"/>
          <p:cNvPicPr>
            <a:picLocks noChangeAspect="1" noChangeArrowheads="1"/>
          </p:cNvPicPr>
          <p:nvPr/>
        </p:nvPicPr>
        <p:blipFill>
          <a:blip r:embed="rId5" cstate="print"/>
          <a:srcRect/>
          <a:stretch>
            <a:fillRect/>
          </a:stretch>
        </p:blipFill>
        <p:spPr bwMode="auto">
          <a:xfrm>
            <a:off x="0" y="5870575"/>
            <a:ext cx="9906000" cy="73025"/>
          </a:xfrm>
          <a:prstGeom prst="rect">
            <a:avLst/>
          </a:prstGeom>
          <a:noFill/>
          <a:ln w="9525">
            <a:noFill/>
            <a:miter lim="800000"/>
            <a:headEnd/>
            <a:tailEnd/>
          </a:ln>
        </p:spPr>
      </p:pic>
      <p:pic>
        <p:nvPicPr>
          <p:cNvPr id="4" name="Afbeelding 3">
            <a:extLst>
              <a:ext uri="{FF2B5EF4-FFF2-40B4-BE49-F238E27FC236}">
                <a16:creationId xmlns:a16="http://schemas.microsoft.com/office/drawing/2014/main" id="{68BFB288-ED9E-442A-9848-42556E2C6B84}"/>
              </a:ext>
            </a:extLst>
          </p:cNvPr>
          <p:cNvPicPr>
            <a:picLocks noChangeAspect="1"/>
          </p:cNvPicPr>
          <p:nvPr/>
        </p:nvPicPr>
        <p:blipFill>
          <a:blip r:embed="rId6"/>
          <a:stretch>
            <a:fillRect/>
          </a:stretch>
        </p:blipFill>
        <p:spPr>
          <a:xfrm>
            <a:off x="3728864" y="1520642"/>
            <a:ext cx="3520554" cy="2781672"/>
          </a:xfrm>
          <a:prstGeom prst="rect">
            <a:avLst/>
          </a:prstGeom>
        </p:spPr>
      </p:pic>
      <p:pic>
        <p:nvPicPr>
          <p:cNvPr id="5" name="Afbeelding 4">
            <a:extLst>
              <a:ext uri="{FF2B5EF4-FFF2-40B4-BE49-F238E27FC236}">
                <a16:creationId xmlns:a16="http://schemas.microsoft.com/office/drawing/2014/main" id="{4AFDE5B2-415E-4CF0-BF85-2A2A354D668C}"/>
              </a:ext>
            </a:extLst>
          </p:cNvPr>
          <p:cNvPicPr>
            <a:picLocks noChangeAspect="1"/>
          </p:cNvPicPr>
          <p:nvPr/>
        </p:nvPicPr>
        <p:blipFill>
          <a:blip r:embed="rId7"/>
          <a:stretch>
            <a:fillRect/>
          </a:stretch>
        </p:blipFill>
        <p:spPr>
          <a:xfrm>
            <a:off x="5748221" y="1959351"/>
            <a:ext cx="2571867" cy="999874"/>
          </a:xfrm>
          <a:prstGeom prst="rect">
            <a:avLst/>
          </a:prstGeom>
        </p:spPr>
      </p:pic>
      <p:pic>
        <p:nvPicPr>
          <p:cNvPr id="8" name="Afbeelding 7">
            <a:extLst>
              <a:ext uri="{FF2B5EF4-FFF2-40B4-BE49-F238E27FC236}">
                <a16:creationId xmlns:a16="http://schemas.microsoft.com/office/drawing/2014/main" id="{E2EDA1E8-3970-4FA1-9358-C0F1036F1BFF}"/>
              </a:ext>
            </a:extLst>
          </p:cNvPr>
          <p:cNvPicPr>
            <a:picLocks noChangeAspect="1"/>
          </p:cNvPicPr>
          <p:nvPr/>
        </p:nvPicPr>
        <p:blipFill>
          <a:blip r:embed="rId8"/>
          <a:stretch>
            <a:fillRect/>
          </a:stretch>
        </p:blipFill>
        <p:spPr>
          <a:xfrm>
            <a:off x="4034854" y="2784201"/>
            <a:ext cx="3214812" cy="1661810"/>
          </a:xfrm>
          <a:prstGeom prst="rect">
            <a:avLst/>
          </a:prstGeom>
        </p:spPr>
      </p:pic>
      <p:pic>
        <p:nvPicPr>
          <p:cNvPr id="7" name="Afbeelding 6">
            <a:extLst>
              <a:ext uri="{FF2B5EF4-FFF2-40B4-BE49-F238E27FC236}">
                <a16:creationId xmlns:a16="http://schemas.microsoft.com/office/drawing/2014/main" id="{99BAB407-2360-4A5A-92C8-BB3979F79FF6}"/>
              </a:ext>
            </a:extLst>
          </p:cNvPr>
          <p:cNvPicPr>
            <a:picLocks noChangeAspect="1"/>
          </p:cNvPicPr>
          <p:nvPr/>
        </p:nvPicPr>
        <p:blipFill>
          <a:blip r:embed="rId9"/>
          <a:stretch>
            <a:fillRect/>
          </a:stretch>
        </p:blipFill>
        <p:spPr>
          <a:xfrm>
            <a:off x="5950399" y="3180070"/>
            <a:ext cx="3282699" cy="2593738"/>
          </a:xfrm>
          <a:prstGeom prst="rect">
            <a:avLst/>
          </a:prstGeom>
        </p:spPr>
      </p:pic>
    </p:spTree>
    <p:extLst>
      <p:ext uri="{BB962C8B-B14F-4D97-AF65-F5344CB8AC3E}">
        <p14:creationId xmlns:p14="http://schemas.microsoft.com/office/powerpoint/2010/main" val="374040901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2" descr="C:\Documents and Settings\Eigenaar\Mijn documenten\Tresco\Blauwe banner.JPG"/>
          <p:cNvPicPr preferRelativeResize="0">
            <a:picLocks noChangeArrowheads="1"/>
          </p:cNvPicPr>
          <p:nvPr/>
        </p:nvPicPr>
        <p:blipFill>
          <a:blip r:embed="rId3" cstate="print"/>
          <a:srcRect/>
          <a:stretch>
            <a:fillRect/>
          </a:stretch>
        </p:blipFill>
        <p:spPr bwMode="auto">
          <a:xfrm>
            <a:off x="0" y="0"/>
            <a:ext cx="9906000" cy="1073150"/>
          </a:xfrm>
          <a:prstGeom prst="rect">
            <a:avLst/>
          </a:prstGeom>
          <a:noFill/>
          <a:ln w="9525">
            <a:noFill/>
            <a:miter lim="800000"/>
            <a:headEnd/>
            <a:tailEnd/>
          </a:ln>
        </p:spPr>
      </p:pic>
      <p:pic>
        <p:nvPicPr>
          <p:cNvPr id="5123" name="Afbeelding 14" descr="Logo Tresco 1268x736.png"/>
          <p:cNvPicPr>
            <a:picLocks noChangeAspect="1"/>
          </p:cNvPicPr>
          <p:nvPr/>
        </p:nvPicPr>
        <p:blipFill>
          <a:blip r:embed="rId4" cstate="print"/>
          <a:srcRect/>
          <a:stretch>
            <a:fillRect/>
          </a:stretch>
        </p:blipFill>
        <p:spPr bwMode="auto">
          <a:xfrm>
            <a:off x="4292600" y="6019800"/>
            <a:ext cx="1403350" cy="752475"/>
          </a:xfrm>
          <a:prstGeom prst="rect">
            <a:avLst/>
          </a:prstGeom>
          <a:noFill/>
          <a:ln w="9525">
            <a:noFill/>
            <a:miter lim="800000"/>
            <a:headEnd/>
            <a:tailEnd/>
          </a:ln>
        </p:spPr>
      </p:pic>
      <p:sp>
        <p:nvSpPr>
          <p:cNvPr id="5124" name="Titel 10"/>
          <p:cNvSpPr txBox="1">
            <a:spLocks/>
          </p:cNvSpPr>
          <p:nvPr/>
        </p:nvSpPr>
        <p:spPr bwMode="auto">
          <a:xfrm>
            <a:off x="38100" y="5645150"/>
            <a:ext cx="7931150" cy="647700"/>
          </a:xfrm>
          <a:prstGeom prst="rect">
            <a:avLst/>
          </a:prstGeom>
          <a:noFill/>
          <a:ln w="9525">
            <a:noFill/>
            <a:miter lim="800000"/>
            <a:headEnd/>
            <a:tailEnd/>
          </a:ln>
        </p:spPr>
        <p:txBody>
          <a:bodyPr lIns="95788" tIns="47895" rIns="95788" bIns="47895" anchor="ctr"/>
          <a:lstStyle/>
          <a:p>
            <a:pPr defTabSz="957263">
              <a:lnSpc>
                <a:spcPct val="90000"/>
              </a:lnSpc>
            </a:pPr>
            <a:endParaRPr lang="nl-NL" sz="4200">
              <a:solidFill>
                <a:schemeClr val="bg1"/>
              </a:solidFill>
              <a:cs typeface="Tahoma" pitchFamily="34" charset="0"/>
            </a:endParaRPr>
          </a:p>
        </p:txBody>
      </p:sp>
      <p:sp>
        <p:nvSpPr>
          <p:cNvPr id="5125" name="Tekstvak 8"/>
          <p:cNvSpPr txBox="1">
            <a:spLocks noChangeArrowheads="1"/>
          </p:cNvSpPr>
          <p:nvPr/>
        </p:nvSpPr>
        <p:spPr bwMode="auto">
          <a:xfrm>
            <a:off x="799151" y="1568378"/>
            <a:ext cx="4191149" cy="3759267"/>
          </a:xfrm>
          <a:prstGeom prst="rect">
            <a:avLst/>
          </a:prstGeom>
          <a:noFill/>
          <a:ln w="9525">
            <a:noFill/>
            <a:miter lim="800000"/>
            <a:headEnd/>
            <a:tailEnd/>
          </a:ln>
        </p:spPr>
        <p:txBody>
          <a:bodyPr wrap="square" lIns="95788" tIns="47895" rIns="95788" bIns="47895" anchor="b">
            <a:spAutoFit/>
          </a:bodyPr>
          <a:lstStyle/>
          <a:p>
            <a:pPr defTabSz="957263"/>
            <a:r>
              <a:rPr lang="en-US" sz="1400" b="1" dirty="0" err="1">
                <a:solidFill>
                  <a:schemeClr val="tx2"/>
                </a:solidFill>
                <a:latin typeface="+mn-lt"/>
              </a:rPr>
              <a:t>Stap</a:t>
            </a:r>
            <a:r>
              <a:rPr lang="en-US" sz="1400" b="1" dirty="0">
                <a:solidFill>
                  <a:schemeClr val="tx2"/>
                </a:solidFill>
                <a:latin typeface="+mn-lt"/>
              </a:rPr>
              <a:t> 3: </a:t>
            </a:r>
            <a:r>
              <a:rPr lang="en-US" sz="1400" b="1" dirty="0" err="1">
                <a:solidFill>
                  <a:schemeClr val="tx2"/>
                </a:solidFill>
                <a:latin typeface="+mn-lt"/>
              </a:rPr>
              <a:t>Administratieve</a:t>
            </a:r>
            <a:r>
              <a:rPr lang="en-US" sz="1400" b="1" dirty="0">
                <a:solidFill>
                  <a:schemeClr val="tx2"/>
                </a:solidFill>
                <a:latin typeface="+mn-lt"/>
              </a:rPr>
              <a:t> </a:t>
            </a:r>
            <a:r>
              <a:rPr lang="en-US" sz="1400" b="1" dirty="0" err="1">
                <a:solidFill>
                  <a:schemeClr val="tx2"/>
                </a:solidFill>
                <a:latin typeface="+mn-lt"/>
              </a:rPr>
              <a:t>gegevens</a:t>
            </a:r>
            <a:endParaRPr lang="en-US" sz="1400" b="1" dirty="0">
              <a:solidFill>
                <a:schemeClr val="tx2"/>
              </a:solidFill>
              <a:latin typeface="+mn-lt"/>
            </a:endParaRPr>
          </a:p>
          <a:p>
            <a:pPr defTabSz="957263"/>
            <a:endParaRPr lang="en-US" sz="1400" b="1" dirty="0">
              <a:solidFill>
                <a:schemeClr val="tx2"/>
              </a:solidFill>
              <a:latin typeface="+mn-lt"/>
            </a:endParaRPr>
          </a:p>
          <a:p>
            <a:pPr defTabSz="957263"/>
            <a:r>
              <a:rPr lang="en-US" sz="1400" dirty="0" err="1">
                <a:solidFill>
                  <a:schemeClr val="tx2"/>
                </a:solidFill>
                <a:latin typeface="+mn-lt"/>
              </a:rPr>
              <a:t>Indien</a:t>
            </a:r>
            <a:r>
              <a:rPr lang="en-US" sz="1400" dirty="0">
                <a:solidFill>
                  <a:schemeClr val="tx2"/>
                </a:solidFill>
                <a:latin typeface="+mn-lt"/>
              </a:rPr>
              <a:t> in </a:t>
            </a:r>
            <a:r>
              <a:rPr lang="en-US" sz="1400" dirty="0" err="1">
                <a:solidFill>
                  <a:schemeClr val="tx2"/>
                </a:solidFill>
                <a:latin typeface="+mn-lt"/>
              </a:rPr>
              <a:t>stap</a:t>
            </a:r>
            <a:r>
              <a:rPr lang="en-US" sz="1400" dirty="0">
                <a:solidFill>
                  <a:schemeClr val="tx2"/>
                </a:solidFill>
                <a:latin typeface="+mn-lt"/>
              </a:rPr>
              <a:t> 1 </a:t>
            </a:r>
            <a:r>
              <a:rPr lang="en-US" sz="1400" dirty="0" err="1">
                <a:solidFill>
                  <a:schemeClr val="tx2"/>
                </a:solidFill>
                <a:latin typeface="+mn-lt"/>
              </a:rPr>
              <a:t>geavanceerde</a:t>
            </a:r>
            <a:r>
              <a:rPr lang="en-US" sz="1400" dirty="0">
                <a:solidFill>
                  <a:schemeClr val="tx2"/>
                </a:solidFill>
                <a:latin typeface="+mn-lt"/>
              </a:rPr>
              <a:t> </a:t>
            </a:r>
            <a:r>
              <a:rPr lang="en-US" sz="1400" dirty="0" err="1">
                <a:solidFill>
                  <a:schemeClr val="tx2"/>
                </a:solidFill>
                <a:latin typeface="+mn-lt"/>
              </a:rPr>
              <a:t>opties</a:t>
            </a:r>
            <a:r>
              <a:rPr lang="en-US" sz="1400" dirty="0">
                <a:solidFill>
                  <a:schemeClr val="tx2"/>
                </a:solidFill>
                <a:latin typeface="+mn-lt"/>
              </a:rPr>
              <a:t> </a:t>
            </a:r>
            <a:r>
              <a:rPr lang="en-US" sz="1400" dirty="0" err="1">
                <a:solidFill>
                  <a:schemeClr val="tx2"/>
                </a:solidFill>
                <a:latin typeface="+mn-lt"/>
              </a:rPr>
              <a:t>wordt</a:t>
            </a:r>
            <a:r>
              <a:rPr lang="en-US" sz="1400" dirty="0">
                <a:solidFill>
                  <a:schemeClr val="tx2"/>
                </a:solidFill>
                <a:latin typeface="+mn-lt"/>
              </a:rPr>
              <a:t> </a:t>
            </a:r>
            <a:r>
              <a:rPr lang="en-US" sz="1400" dirty="0" err="1">
                <a:solidFill>
                  <a:schemeClr val="tx2"/>
                </a:solidFill>
                <a:latin typeface="+mn-lt"/>
              </a:rPr>
              <a:t>aangevinkt</a:t>
            </a:r>
            <a:r>
              <a:rPr lang="en-US" sz="1400" dirty="0">
                <a:solidFill>
                  <a:schemeClr val="tx2"/>
                </a:solidFill>
                <a:latin typeface="+mn-lt"/>
              </a:rPr>
              <a:t> </a:t>
            </a:r>
            <a:r>
              <a:rPr lang="en-US" sz="1400" dirty="0" err="1">
                <a:solidFill>
                  <a:schemeClr val="tx2"/>
                </a:solidFill>
                <a:latin typeface="+mn-lt"/>
              </a:rPr>
              <a:t>zal</a:t>
            </a:r>
            <a:r>
              <a:rPr lang="en-US" sz="1400" dirty="0">
                <a:solidFill>
                  <a:schemeClr val="tx2"/>
                </a:solidFill>
                <a:latin typeface="+mn-lt"/>
              </a:rPr>
              <a:t> men </a:t>
            </a:r>
            <a:r>
              <a:rPr lang="en-US" sz="1400" dirty="0" err="1">
                <a:solidFill>
                  <a:schemeClr val="tx2"/>
                </a:solidFill>
                <a:latin typeface="+mn-lt"/>
              </a:rPr>
              <a:t>stap</a:t>
            </a:r>
            <a:r>
              <a:rPr lang="en-US" sz="1400" dirty="0">
                <a:solidFill>
                  <a:schemeClr val="tx2"/>
                </a:solidFill>
                <a:latin typeface="+mn-lt"/>
              </a:rPr>
              <a:t> 3 </a:t>
            </a:r>
            <a:r>
              <a:rPr lang="en-US" sz="1400" dirty="0" err="1">
                <a:solidFill>
                  <a:schemeClr val="tx2"/>
                </a:solidFill>
                <a:latin typeface="+mn-lt"/>
              </a:rPr>
              <a:t>kunnen</a:t>
            </a:r>
            <a:r>
              <a:rPr lang="en-US" sz="1400" dirty="0">
                <a:solidFill>
                  <a:schemeClr val="tx2"/>
                </a:solidFill>
                <a:latin typeface="+mn-lt"/>
              </a:rPr>
              <a:t> </a:t>
            </a:r>
            <a:r>
              <a:rPr lang="en-US" sz="1400" dirty="0" err="1">
                <a:solidFill>
                  <a:schemeClr val="tx2"/>
                </a:solidFill>
                <a:latin typeface="+mn-lt"/>
              </a:rPr>
              <a:t>invullen</a:t>
            </a:r>
            <a:r>
              <a:rPr lang="en-US" sz="1400" dirty="0">
                <a:solidFill>
                  <a:schemeClr val="tx2"/>
                </a:solidFill>
                <a:latin typeface="+mn-lt"/>
              </a:rPr>
              <a:t>. </a:t>
            </a:r>
            <a:r>
              <a:rPr lang="en-US" sz="1400" dirty="0" err="1">
                <a:solidFill>
                  <a:schemeClr val="tx2"/>
                </a:solidFill>
                <a:latin typeface="+mn-lt"/>
              </a:rPr>
              <a:t>Dit</a:t>
            </a:r>
            <a:r>
              <a:rPr lang="en-US" sz="1400" dirty="0">
                <a:solidFill>
                  <a:schemeClr val="tx2"/>
                </a:solidFill>
                <a:latin typeface="+mn-lt"/>
              </a:rPr>
              <a:t> </a:t>
            </a:r>
            <a:r>
              <a:rPr lang="en-US" sz="1400" dirty="0" err="1">
                <a:solidFill>
                  <a:schemeClr val="tx2"/>
                </a:solidFill>
                <a:latin typeface="+mn-lt"/>
              </a:rPr>
              <a:t>zijn</a:t>
            </a:r>
            <a:r>
              <a:rPr lang="en-US" sz="1400" dirty="0">
                <a:solidFill>
                  <a:schemeClr val="tx2"/>
                </a:solidFill>
                <a:latin typeface="+mn-lt"/>
              </a:rPr>
              <a:t> </a:t>
            </a:r>
            <a:r>
              <a:rPr lang="en-US" sz="1400" dirty="0" err="1">
                <a:solidFill>
                  <a:schemeClr val="tx2"/>
                </a:solidFill>
                <a:latin typeface="+mn-lt"/>
              </a:rPr>
              <a:t>louter</a:t>
            </a:r>
            <a:r>
              <a:rPr lang="en-US" sz="1400" dirty="0">
                <a:solidFill>
                  <a:schemeClr val="tx2"/>
                </a:solidFill>
                <a:latin typeface="+mn-lt"/>
              </a:rPr>
              <a:t> </a:t>
            </a:r>
            <a:r>
              <a:rPr lang="en-US" sz="1400" dirty="0" err="1">
                <a:solidFill>
                  <a:schemeClr val="tx2"/>
                </a:solidFill>
                <a:latin typeface="+mn-lt"/>
              </a:rPr>
              <a:t>administratieve</a:t>
            </a:r>
            <a:r>
              <a:rPr lang="en-US" sz="1400" dirty="0">
                <a:solidFill>
                  <a:schemeClr val="tx2"/>
                </a:solidFill>
                <a:latin typeface="+mn-lt"/>
              </a:rPr>
              <a:t> </a:t>
            </a:r>
            <a:r>
              <a:rPr lang="en-US" sz="1400" dirty="0" err="1">
                <a:solidFill>
                  <a:schemeClr val="tx2"/>
                </a:solidFill>
                <a:latin typeface="+mn-lt"/>
              </a:rPr>
              <a:t>gegevens</a:t>
            </a:r>
            <a:r>
              <a:rPr lang="en-US" sz="1400" dirty="0">
                <a:solidFill>
                  <a:schemeClr val="tx2"/>
                </a:solidFill>
                <a:latin typeface="+mn-lt"/>
              </a:rPr>
              <a:t> die </a:t>
            </a:r>
            <a:r>
              <a:rPr lang="en-US" sz="1400" dirty="0" err="1">
                <a:solidFill>
                  <a:schemeClr val="tx2"/>
                </a:solidFill>
                <a:latin typeface="+mn-lt"/>
              </a:rPr>
              <a:t>momenteel</a:t>
            </a:r>
            <a:r>
              <a:rPr lang="en-US" sz="1400" dirty="0">
                <a:solidFill>
                  <a:schemeClr val="tx2"/>
                </a:solidFill>
                <a:latin typeface="+mn-lt"/>
              </a:rPr>
              <a:t> </a:t>
            </a:r>
            <a:r>
              <a:rPr lang="en-US" sz="1400" dirty="0" err="1">
                <a:solidFill>
                  <a:schemeClr val="tx2"/>
                </a:solidFill>
                <a:latin typeface="+mn-lt"/>
              </a:rPr>
              <a:t>nog</a:t>
            </a:r>
            <a:r>
              <a:rPr lang="en-US" sz="1400" dirty="0">
                <a:solidFill>
                  <a:schemeClr val="tx2"/>
                </a:solidFill>
                <a:latin typeface="+mn-lt"/>
              </a:rPr>
              <a:t> </a:t>
            </a:r>
            <a:r>
              <a:rPr lang="en-US" sz="1400" dirty="0" err="1">
                <a:solidFill>
                  <a:schemeClr val="tx2"/>
                </a:solidFill>
                <a:latin typeface="+mn-lt"/>
              </a:rPr>
              <a:t>niet</a:t>
            </a:r>
            <a:r>
              <a:rPr lang="en-US" sz="1400" dirty="0">
                <a:solidFill>
                  <a:schemeClr val="tx2"/>
                </a:solidFill>
                <a:latin typeface="+mn-lt"/>
              </a:rPr>
              <a:t> </a:t>
            </a:r>
            <a:r>
              <a:rPr lang="en-US" sz="1400" dirty="0" err="1">
                <a:solidFill>
                  <a:schemeClr val="tx2"/>
                </a:solidFill>
                <a:latin typeface="+mn-lt"/>
              </a:rPr>
              <a:t>noodzakelijk</a:t>
            </a:r>
            <a:r>
              <a:rPr lang="en-US" sz="1400" dirty="0">
                <a:solidFill>
                  <a:schemeClr val="tx2"/>
                </a:solidFill>
                <a:latin typeface="+mn-lt"/>
              </a:rPr>
              <a:t> </a:t>
            </a:r>
            <a:r>
              <a:rPr lang="en-US" sz="1400" dirty="0" err="1">
                <a:solidFill>
                  <a:schemeClr val="tx2"/>
                </a:solidFill>
                <a:latin typeface="+mn-lt"/>
              </a:rPr>
              <a:t>zijn</a:t>
            </a:r>
            <a:r>
              <a:rPr lang="en-US" sz="1400" dirty="0">
                <a:solidFill>
                  <a:schemeClr val="tx2"/>
                </a:solidFill>
                <a:latin typeface="+mn-lt"/>
              </a:rPr>
              <a:t>. </a:t>
            </a:r>
            <a:r>
              <a:rPr lang="en-US" sz="1400" dirty="0" err="1">
                <a:solidFill>
                  <a:schemeClr val="tx2"/>
                </a:solidFill>
                <a:latin typeface="+mn-lt"/>
              </a:rPr>
              <a:t>Hierdoor</a:t>
            </a:r>
            <a:r>
              <a:rPr lang="en-US" sz="1400" dirty="0">
                <a:solidFill>
                  <a:schemeClr val="tx2"/>
                </a:solidFill>
                <a:latin typeface="+mn-lt"/>
              </a:rPr>
              <a:t> </a:t>
            </a:r>
            <a:r>
              <a:rPr lang="en-US" sz="1400" dirty="0" err="1">
                <a:solidFill>
                  <a:schemeClr val="tx2"/>
                </a:solidFill>
                <a:latin typeface="+mn-lt"/>
              </a:rPr>
              <a:t>wordt</a:t>
            </a:r>
            <a:r>
              <a:rPr lang="en-US" sz="1400" dirty="0">
                <a:solidFill>
                  <a:schemeClr val="tx2"/>
                </a:solidFill>
                <a:latin typeface="+mn-lt"/>
              </a:rPr>
              <a:t> </a:t>
            </a:r>
            <a:r>
              <a:rPr lang="en-US" sz="1400" dirty="0" err="1">
                <a:solidFill>
                  <a:schemeClr val="tx2"/>
                </a:solidFill>
                <a:latin typeface="+mn-lt"/>
              </a:rPr>
              <a:t>stap</a:t>
            </a:r>
            <a:r>
              <a:rPr lang="en-US" sz="1400" dirty="0">
                <a:solidFill>
                  <a:schemeClr val="tx2"/>
                </a:solidFill>
                <a:latin typeface="+mn-lt"/>
              </a:rPr>
              <a:t> 3 standard </a:t>
            </a:r>
            <a:r>
              <a:rPr lang="en-US" sz="1400" dirty="0" err="1">
                <a:solidFill>
                  <a:schemeClr val="tx2"/>
                </a:solidFill>
                <a:latin typeface="+mn-lt"/>
              </a:rPr>
              <a:t>bniet</a:t>
            </a:r>
            <a:r>
              <a:rPr lang="en-US" sz="1400" dirty="0">
                <a:solidFill>
                  <a:schemeClr val="tx2"/>
                </a:solidFill>
                <a:latin typeface="+mn-lt"/>
              </a:rPr>
              <a:t> </a:t>
            </a:r>
            <a:r>
              <a:rPr lang="en-US" sz="1400" dirty="0" err="1">
                <a:solidFill>
                  <a:schemeClr val="tx2"/>
                </a:solidFill>
                <a:latin typeface="+mn-lt"/>
              </a:rPr>
              <a:t>getoond</a:t>
            </a:r>
            <a:r>
              <a:rPr lang="en-US" sz="1400" dirty="0">
                <a:solidFill>
                  <a:schemeClr val="tx2"/>
                </a:solidFill>
                <a:latin typeface="+mn-lt"/>
              </a:rPr>
              <a:t> !</a:t>
            </a:r>
          </a:p>
          <a:p>
            <a:pPr defTabSz="957263"/>
            <a:endParaRPr lang="en-US" sz="1400" dirty="0">
              <a:solidFill>
                <a:schemeClr val="tx2"/>
              </a:solidFill>
              <a:latin typeface="+mn-lt"/>
            </a:endParaRPr>
          </a:p>
          <a:p>
            <a:pPr defTabSz="957263"/>
            <a:r>
              <a:rPr lang="en-US" sz="1400" dirty="0" err="1">
                <a:solidFill>
                  <a:schemeClr val="tx2"/>
                </a:solidFill>
                <a:latin typeface="+mn-lt"/>
              </a:rPr>
              <a:t>Alle</a:t>
            </a:r>
            <a:r>
              <a:rPr lang="en-US" sz="1400" dirty="0">
                <a:solidFill>
                  <a:schemeClr val="tx2"/>
                </a:solidFill>
                <a:latin typeface="+mn-lt"/>
              </a:rPr>
              <a:t> </a:t>
            </a:r>
            <a:r>
              <a:rPr lang="en-US" sz="1400" dirty="0" err="1">
                <a:solidFill>
                  <a:schemeClr val="tx2"/>
                </a:solidFill>
                <a:latin typeface="+mn-lt"/>
              </a:rPr>
              <a:t>gegevens</a:t>
            </a:r>
            <a:r>
              <a:rPr lang="en-US" sz="1400" dirty="0">
                <a:solidFill>
                  <a:schemeClr val="tx2"/>
                </a:solidFill>
                <a:latin typeface="+mn-lt"/>
              </a:rPr>
              <a:t> </a:t>
            </a:r>
            <a:r>
              <a:rPr lang="en-US" sz="1400" dirty="0" err="1">
                <a:solidFill>
                  <a:schemeClr val="tx2"/>
                </a:solidFill>
                <a:latin typeface="+mn-lt"/>
              </a:rPr>
              <a:t>kunnen</a:t>
            </a:r>
            <a:r>
              <a:rPr lang="en-US" sz="1400" dirty="0">
                <a:solidFill>
                  <a:schemeClr val="tx2"/>
                </a:solidFill>
                <a:latin typeface="+mn-lt"/>
              </a:rPr>
              <a:t> </a:t>
            </a:r>
            <a:r>
              <a:rPr lang="en-US" sz="1400" dirty="0" err="1">
                <a:solidFill>
                  <a:schemeClr val="tx2"/>
                </a:solidFill>
                <a:latin typeface="+mn-lt"/>
              </a:rPr>
              <a:t>eenvoudig</a:t>
            </a:r>
            <a:r>
              <a:rPr lang="en-US" sz="1400" dirty="0">
                <a:solidFill>
                  <a:schemeClr val="tx2"/>
                </a:solidFill>
                <a:latin typeface="+mn-lt"/>
              </a:rPr>
              <a:t> </a:t>
            </a:r>
            <a:r>
              <a:rPr lang="en-US" sz="1400" dirty="0" err="1">
                <a:solidFill>
                  <a:schemeClr val="tx2"/>
                </a:solidFill>
                <a:latin typeface="+mn-lt"/>
              </a:rPr>
              <a:t>worden</a:t>
            </a:r>
            <a:r>
              <a:rPr lang="en-US" sz="1400" dirty="0">
                <a:solidFill>
                  <a:schemeClr val="tx2"/>
                </a:solidFill>
                <a:latin typeface="+mn-lt"/>
              </a:rPr>
              <a:t> </a:t>
            </a:r>
            <a:r>
              <a:rPr lang="en-US" sz="1400" dirty="0" err="1">
                <a:solidFill>
                  <a:schemeClr val="tx2"/>
                </a:solidFill>
                <a:latin typeface="+mn-lt"/>
              </a:rPr>
              <a:t>opgehaald</a:t>
            </a:r>
            <a:r>
              <a:rPr lang="en-US" sz="1400" dirty="0">
                <a:solidFill>
                  <a:schemeClr val="tx2"/>
                </a:solidFill>
                <a:latin typeface="+mn-lt"/>
              </a:rPr>
              <a:t> </a:t>
            </a:r>
            <a:r>
              <a:rPr lang="en-US" sz="1400" dirty="0" err="1">
                <a:solidFill>
                  <a:schemeClr val="tx2"/>
                </a:solidFill>
                <a:latin typeface="+mn-lt"/>
              </a:rPr>
              <a:t>uit</a:t>
            </a:r>
            <a:r>
              <a:rPr lang="en-US" sz="1400" dirty="0">
                <a:solidFill>
                  <a:schemeClr val="tx2"/>
                </a:solidFill>
                <a:latin typeface="+mn-lt"/>
              </a:rPr>
              <a:t> het </a:t>
            </a:r>
            <a:r>
              <a:rPr lang="en-US" sz="1400" dirty="0" err="1">
                <a:solidFill>
                  <a:schemeClr val="tx2"/>
                </a:solidFill>
                <a:latin typeface="+mn-lt"/>
              </a:rPr>
              <a:t>Adresboek</a:t>
            </a:r>
            <a:r>
              <a:rPr lang="en-US" sz="1400" dirty="0">
                <a:solidFill>
                  <a:schemeClr val="tx2"/>
                </a:solidFill>
                <a:latin typeface="+mn-lt"/>
              </a:rPr>
              <a:t>.</a:t>
            </a:r>
          </a:p>
          <a:p>
            <a:pPr defTabSz="957263"/>
            <a:endParaRPr lang="en-US" sz="1400" b="1" dirty="0">
              <a:solidFill>
                <a:schemeClr val="tx2"/>
              </a:solidFill>
              <a:latin typeface="+mn-lt"/>
            </a:endParaRPr>
          </a:p>
          <a:p>
            <a:pPr defTabSz="957263">
              <a:buFontTx/>
              <a:buChar char="•"/>
            </a:pPr>
            <a:r>
              <a:rPr lang="en-US" sz="1400" dirty="0">
                <a:solidFill>
                  <a:schemeClr val="tx2"/>
                </a:solidFill>
                <a:latin typeface="+mn-lt"/>
              </a:rPr>
              <a:t> </a:t>
            </a:r>
            <a:r>
              <a:rPr lang="en-US" sz="1400" dirty="0" err="1">
                <a:solidFill>
                  <a:schemeClr val="tx2"/>
                </a:solidFill>
                <a:latin typeface="+mn-lt"/>
              </a:rPr>
              <a:t>Kapitein</a:t>
            </a:r>
            <a:endParaRPr lang="en-US" sz="1400" dirty="0">
              <a:solidFill>
                <a:schemeClr val="tx2"/>
              </a:solidFill>
              <a:latin typeface="+mn-lt"/>
            </a:endParaRPr>
          </a:p>
          <a:p>
            <a:pPr defTabSz="957263">
              <a:buFontTx/>
              <a:buChar char="•"/>
            </a:pPr>
            <a:r>
              <a:rPr lang="en-US" sz="1400" dirty="0">
                <a:solidFill>
                  <a:schemeClr val="tx2"/>
                </a:solidFill>
                <a:latin typeface="+mn-lt"/>
              </a:rPr>
              <a:t> Agent</a:t>
            </a:r>
          </a:p>
          <a:p>
            <a:pPr defTabSz="957263">
              <a:buFontTx/>
              <a:buChar char="•"/>
            </a:pPr>
            <a:r>
              <a:rPr lang="en-US" sz="1400" dirty="0">
                <a:solidFill>
                  <a:schemeClr val="tx2"/>
                </a:solidFill>
                <a:latin typeface="+mn-lt"/>
              </a:rPr>
              <a:t> </a:t>
            </a:r>
            <a:r>
              <a:rPr lang="en-US" sz="1400" dirty="0" err="1">
                <a:solidFill>
                  <a:schemeClr val="tx2"/>
                </a:solidFill>
                <a:latin typeface="+mn-lt"/>
              </a:rPr>
              <a:t>Geauthoriseerd</a:t>
            </a:r>
            <a:r>
              <a:rPr lang="en-US" sz="1400" dirty="0">
                <a:solidFill>
                  <a:schemeClr val="tx2"/>
                </a:solidFill>
                <a:latin typeface="+mn-lt"/>
              </a:rPr>
              <a:t> </a:t>
            </a:r>
            <a:r>
              <a:rPr lang="en-US" sz="1400" dirty="0" err="1">
                <a:solidFill>
                  <a:schemeClr val="tx2"/>
                </a:solidFill>
                <a:latin typeface="+mn-lt"/>
              </a:rPr>
              <a:t>officieel</a:t>
            </a:r>
            <a:r>
              <a:rPr lang="en-US" sz="1400" dirty="0">
                <a:solidFill>
                  <a:schemeClr val="tx2"/>
                </a:solidFill>
                <a:latin typeface="+mn-lt"/>
              </a:rPr>
              <a:t> </a:t>
            </a:r>
            <a:r>
              <a:rPr lang="en-US" sz="1400" dirty="0" err="1">
                <a:solidFill>
                  <a:schemeClr val="tx2"/>
                </a:solidFill>
                <a:latin typeface="+mn-lt"/>
              </a:rPr>
              <a:t>adres</a:t>
            </a:r>
            <a:endParaRPr lang="en-US" sz="1400" dirty="0">
              <a:solidFill>
                <a:schemeClr val="tx2"/>
              </a:solidFill>
              <a:latin typeface="+mn-lt"/>
            </a:endParaRPr>
          </a:p>
          <a:p>
            <a:pPr defTabSz="957263">
              <a:buFontTx/>
              <a:buChar char="•"/>
            </a:pPr>
            <a:r>
              <a:rPr lang="en-US" sz="1400" dirty="0">
                <a:solidFill>
                  <a:schemeClr val="tx2"/>
                </a:solidFill>
                <a:latin typeface="+mn-lt"/>
              </a:rPr>
              <a:t> </a:t>
            </a:r>
            <a:r>
              <a:rPr lang="en-US" sz="1400" dirty="0" err="1">
                <a:solidFill>
                  <a:schemeClr val="tx2"/>
                </a:solidFill>
                <a:latin typeface="+mn-lt"/>
              </a:rPr>
              <a:t>Reisnummer</a:t>
            </a:r>
            <a:endParaRPr lang="en-US" sz="1400" dirty="0">
              <a:solidFill>
                <a:schemeClr val="tx2"/>
              </a:solidFill>
              <a:latin typeface="+mn-lt"/>
            </a:endParaRPr>
          </a:p>
          <a:p>
            <a:pPr defTabSz="957263">
              <a:buFontTx/>
              <a:buChar char="•"/>
            </a:pPr>
            <a:r>
              <a:rPr lang="en-US" sz="1400" dirty="0">
                <a:solidFill>
                  <a:schemeClr val="tx2"/>
                </a:solidFill>
                <a:latin typeface="+mn-lt"/>
              </a:rPr>
              <a:t> </a:t>
            </a:r>
            <a:r>
              <a:rPr lang="en-US" sz="1400" dirty="0" err="1">
                <a:solidFill>
                  <a:schemeClr val="tx2"/>
                </a:solidFill>
                <a:latin typeface="+mn-lt"/>
              </a:rPr>
              <a:t>Transportdocument</a:t>
            </a:r>
            <a:endParaRPr lang="en-US" sz="1400" dirty="0">
              <a:solidFill>
                <a:schemeClr val="tx2"/>
              </a:solidFill>
              <a:latin typeface="+mn-lt"/>
            </a:endParaRPr>
          </a:p>
          <a:p>
            <a:pPr defTabSz="957263">
              <a:buFontTx/>
              <a:buChar char="•"/>
            </a:pPr>
            <a:r>
              <a:rPr lang="en-US" sz="1400" dirty="0">
                <a:solidFill>
                  <a:schemeClr val="tx2"/>
                </a:solidFill>
                <a:latin typeface="+mn-lt"/>
              </a:rPr>
              <a:t> </a:t>
            </a:r>
            <a:r>
              <a:rPr lang="en-US" sz="1400" dirty="0" err="1">
                <a:solidFill>
                  <a:schemeClr val="tx2"/>
                </a:solidFill>
                <a:latin typeface="+mn-lt"/>
              </a:rPr>
              <a:t>Factuuradres</a:t>
            </a:r>
            <a:endParaRPr lang="en-US" sz="1400" dirty="0">
              <a:solidFill>
                <a:schemeClr val="tx2"/>
              </a:solidFill>
              <a:latin typeface="+mn-lt"/>
            </a:endParaRPr>
          </a:p>
        </p:txBody>
      </p:sp>
      <p:pic>
        <p:nvPicPr>
          <p:cNvPr id="5126" name="Picture 6" descr="C:\Documents and Settings\Eigenaar\Mijn documenten\Tresco\Kleuren banner.JPG"/>
          <p:cNvPicPr>
            <a:picLocks noChangeAspect="1" noChangeArrowheads="1"/>
          </p:cNvPicPr>
          <p:nvPr/>
        </p:nvPicPr>
        <p:blipFill>
          <a:blip r:embed="rId5" cstate="print"/>
          <a:srcRect/>
          <a:stretch>
            <a:fillRect/>
          </a:stretch>
        </p:blipFill>
        <p:spPr bwMode="auto">
          <a:xfrm>
            <a:off x="0" y="1200150"/>
            <a:ext cx="9906000" cy="73025"/>
          </a:xfrm>
          <a:prstGeom prst="rect">
            <a:avLst/>
          </a:prstGeom>
          <a:noFill/>
          <a:ln w="9525">
            <a:noFill/>
            <a:miter lim="800000"/>
            <a:headEnd/>
            <a:tailEnd/>
          </a:ln>
        </p:spPr>
      </p:pic>
      <p:sp>
        <p:nvSpPr>
          <p:cNvPr id="5128" name="Titel 10"/>
          <p:cNvSpPr>
            <a:spLocks/>
          </p:cNvSpPr>
          <p:nvPr/>
        </p:nvSpPr>
        <p:spPr bwMode="auto">
          <a:xfrm>
            <a:off x="388938" y="215900"/>
            <a:ext cx="7931150" cy="650875"/>
          </a:xfrm>
          <a:prstGeom prst="rect">
            <a:avLst/>
          </a:prstGeom>
          <a:noFill/>
          <a:ln w="9525">
            <a:noFill/>
            <a:miter lim="800000"/>
            <a:headEnd/>
            <a:tailEnd/>
          </a:ln>
        </p:spPr>
        <p:txBody>
          <a:bodyPr lIns="95788" tIns="47895" rIns="95788" bIns="47895" anchor="ctr"/>
          <a:lstStyle/>
          <a:p>
            <a:pPr defTabSz="957263"/>
            <a:r>
              <a:rPr lang="nl-BE" sz="4200" dirty="0">
                <a:solidFill>
                  <a:schemeClr val="bg1"/>
                </a:solidFill>
                <a:latin typeface="+mj-lt"/>
                <a:cs typeface="Tahoma" pitchFamily="34" charset="0"/>
              </a:rPr>
              <a:t>4. </a:t>
            </a:r>
            <a:r>
              <a:rPr lang="nl-BE" sz="4200" dirty="0" err="1">
                <a:solidFill>
                  <a:schemeClr val="bg1"/>
                </a:solidFill>
                <a:latin typeface="+mj-lt"/>
                <a:cs typeface="Tahoma" pitchFamily="34" charset="0"/>
              </a:rPr>
              <a:t>eMelden</a:t>
            </a:r>
            <a:r>
              <a:rPr lang="nl-BE" sz="4200" dirty="0">
                <a:solidFill>
                  <a:schemeClr val="bg1"/>
                </a:solidFill>
                <a:latin typeface="+mj-lt"/>
                <a:cs typeface="Tahoma" pitchFamily="34" charset="0"/>
              </a:rPr>
              <a:t>, stap 3</a:t>
            </a:r>
          </a:p>
        </p:txBody>
      </p:sp>
      <p:pic>
        <p:nvPicPr>
          <p:cNvPr id="5129" name="Picture 9" descr="C:\Documents and Settings\Eigenaar\Mijn documenten\Tresco\Kleuren banner.JPG"/>
          <p:cNvPicPr>
            <a:picLocks noChangeAspect="1" noChangeArrowheads="1"/>
          </p:cNvPicPr>
          <p:nvPr/>
        </p:nvPicPr>
        <p:blipFill>
          <a:blip r:embed="rId5" cstate="print"/>
          <a:srcRect/>
          <a:stretch>
            <a:fillRect/>
          </a:stretch>
        </p:blipFill>
        <p:spPr bwMode="auto">
          <a:xfrm>
            <a:off x="0" y="5870575"/>
            <a:ext cx="9906000" cy="73025"/>
          </a:xfrm>
          <a:prstGeom prst="rect">
            <a:avLst/>
          </a:prstGeom>
          <a:noFill/>
          <a:ln w="9525">
            <a:noFill/>
            <a:miter lim="800000"/>
            <a:headEnd/>
            <a:tailEnd/>
          </a:ln>
        </p:spPr>
      </p:pic>
      <p:pic>
        <p:nvPicPr>
          <p:cNvPr id="3" name="Afbeelding 2">
            <a:extLst>
              <a:ext uri="{FF2B5EF4-FFF2-40B4-BE49-F238E27FC236}">
                <a16:creationId xmlns:a16="http://schemas.microsoft.com/office/drawing/2014/main" id="{77AFCE08-5864-4517-A1CA-10A5F983662A}"/>
              </a:ext>
            </a:extLst>
          </p:cNvPr>
          <p:cNvPicPr>
            <a:picLocks noChangeAspect="1"/>
          </p:cNvPicPr>
          <p:nvPr/>
        </p:nvPicPr>
        <p:blipFill>
          <a:blip r:embed="rId6"/>
          <a:stretch>
            <a:fillRect/>
          </a:stretch>
        </p:blipFill>
        <p:spPr>
          <a:xfrm>
            <a:off x="5601072" y="2237870"/>
            <a:ext cx="3793959" cy="2997696"/>
          </a:xfrm>
          <a:prstGeom prst="rect">
            <a:avLst/>
          </a:prstGeom>
        </p:spPr>
      </p:pic>
    </p:spTree>
    <p:extLst>
      <p:ext uri="{BB962C8B-B14F-4D97-AF65-F5344CB8AC3E}">
        <p14:creationId xmlns:p14="http://schemas.microsoft.com/office/powerpoint/2010/main" val="10930335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2" descr="C:\Documents and Settings\Eigenaar\Mijn documenten\Tresco\Blauwe banner.JPG"/>
          <p:cNvPicPr preferRelativeResize="0">
            <a:picLocks noChangeArrowheads="1"/>
          </p:cNvPicPr>
          <p:nvPr/>
        </p:nvPicPr>
        <p:blipFill>
          <a:blip r:embed="rId3" cstate="print"/>
          <a:srcRect/>
          <a:stretch>
            <a:fillRect/>
          </a:stretch>
        </p:blipFill>
        <p:spPr bwMode="auto">
          <a:xfrm>
            <a:off x="0" y="0"/>
            <a:ext cx="9906000" cy="1073150"/>
          </a:xfrm>
          <a:prstGeom prst="rect">
            <a:avLst/>
          </a:prstGeom>
          <a:noFill/>
          <a:ln w="9525">
            <a:noFill/>
            <a:miter lim="800000"/>
            <a:headEnd/>
            <a:tailEnd/>
          </a:ln>
        </p:spPr>
      </p:pic>
      <p:pic>
        <p:nvPicPr>
          <p:cNvPr id="5123" name="Afbeelding 14" descr="Logo Tresco 1268x736.png"/>
          <p:cNvPicPr>
            <a:picLocks noChangeAspect="1"/>
          </p:cNvPicPr>
          <p:nvPr/>
        </p:nvPicPr>
        <p:blipFill>
          <a:blip r:embed="rId4" cstate="print"/>
          <a:srcRect/>
          <a:stretch>
            <a:fillRect/>
          </a:stretch>
        </p:blipFill>
        <p:spPr bwMode="auto">
          <a:xfrm>
            <a:off x="4292600" y="6019800"/>
            <a:ext cx="1403350" cy="752475"/>
          </a:xfrm>
          <a:prstGeom prst="rect">
            <a:avLst/>
          </a:prstGeom>
          <a:noFill/>
          <a:ln w="9525">
            <a:noFill/>
            <a:miter lim="800000"/>
            <a:headEnd/>
            <a:tailEnd/>
          </a:ln>
        </p:spPr>
      </p:pic>
      <p:sp>
        <p:nvSpPr>
          <p:cNvPr id="5124" name="Titel 10"/>
          <p:cNvSpPr txBox="1">
            <a:spLocks/>
          </p:cNvSpPr>
          <p:nvPr/>
        </p:nvSpPr>
        <p:spPr bwMode="auto">
          <a:xfrm>
            <a:off x="38100" y="5645150"/>
            <a:ext cx="7931150" cy="647700"/>
          </a:xfrm>
          <a:prstGeom prst="rect">
            <a:avLst/>
          </a:prstGeom>
          <a:noFill/>
          <a:ln w="9525">
            <a:noFill/>
            <a:miter lim="800000"/>
            <a:headEnd/>
            <a:tailEnd/>
          </a:ln>
        </p:spPr>
        <p:txBody>
          <a:bodyPr lIns="95788" tIns="47895" rIns="95788" bIns="47895" anchor="ctr"/>
          <a:lstStyle/>
          <a:p>
            <a:pPr defTabSz="957263">
              <a:lnSpc>
                <a:spcPct val="90000"/>
              </a:lnSpc>
            </a:pPr>
            <a:endParaRPr lang="nl-NL" sz="4200">
              <a:solidFill>
                <a:schemeClr val="bg1"/>
              </a:solidFill>
              <a:cs typeface="Tahoma" pitchFamily="34" charset="0"/>
            </a:endParaRPr>
          </a:p>
        </p:txBody>
      </p:sp>
      <p:sp>
        <p:nvSpPr>
          <p:cNvPr id="5125" name="Tekstvak 8"/>
          <p:cNvSpPr txBox="1">
            <a:spLocks noChangeArrowheads="1"/>
          </p:cNvSpPr>
          <p:nvPr/>
        </p:nvSpPr>
        <p:spPr bwMode="auto">
          <a:xfrm>
            <a:off x="654985" y="2984405"/>
            <a:ext cx="4191149" cy="2251161"/>
          </a:xfrm>
          <a:prstGeom prst="rect">
            <a:avLst/>
          </a:prstGeom>
          <a:noFill/>
          <a:ln w="9525">
            <a:noFill/>
            <a:miter lim="800000"/>
            <a:headEnd/>
            <a:tailEnd/>
          </a:ln>
        </p:spPr>
        <p:txBody>
          <a:bodyPr wrap="square" lIns="95788" tIns="47895" rIns="95788" bIns="47895" anchor="b">
            <a:spAutoFit/>
          </a:bodyPr>
          <a:lstStyle/>
          <a:p>
            <a:pPr defTabSz="957263"/>
            <a:r>
              <a:rPr lang="en-US" sz="1400" b="1" dirty="0" err="1">
                <a:solidFill>
                  <a:schemeClr val="tx2"/>
                </a:solidFill>
                <a:latin typeface="+mn-lt"/>
              </a:rPr>
              <a:t>Stap</a:t>
            </a:r>
            <a:r>
              <a:rPr lang="en-US" sz="1400" b="1" dirty="0">
                <a:solidFill>
                  <a:schemeClr val="tx2"/>
                </a:solidFill>
                <a:latin typeface="+mn-lt"/>
              </a:rPr>
              <a:t> 4: </a:t>
            </a:r>
            <a:r>
              <a:rPr lang="en-US" sz="1400" b="1" dirty="0" err="1">
                <a:solidFill>
                  <a:schemeClr val="tx2"/>
                </a:solidFill>
                <a:latin typeface="+mn-lt"/>
              </a:rPr>
              <a:t>Afwerken</a:t>
            </a:r>
            <a:endParaRPr lang="en-US" sz="1400" b="1" dirty="0">
              <a:solidFill>
                <a:schemeClr val="tx2"/>
              </a:solidFill>
              <a:latin typeface="+mn-lt"/>
            </a:endParaRPr>
          </a:p>
          <a:p>
            <a:pPr defTabSz="957263"/>
            <a:endParaRPr lang="en-US" sz="1400" b="1" dirty="0">
              <a:solidFill>
                <a:schemeClr val="tx2"/>
              </a:solidFill>
              <a:latin typeface="+mn-lt"/>
            </a:endParaRPr>
          </a:p>
          <a:p>
            <a:pPr defTabSz="957263">
              <a:buFontTx/>
              <a:buChar char="•"/>
            </a:pPr>
            <a:r>
              <a:rPr lang="en-US" sz="1400" dirty="0">
                <a:solidFill>
                  <a:schemeClr val="tx2"/>
                </a:solidFill>
                <a:latin typeface="+mn-lt"/>
              </a:rPr>
              <a:t> </a:t>
            </a:r>
            <a:r>
              <a:rPr lang="en-US" sz="1400" dirty="0" err="1">
                <a:solidFill>
                  <a:schemeClr val="tx2"/>
                </a:solidFill>
                <a:latin typeface="+mn-lt"/>
              </a:rPr>
              <a:t>Eerste</a:t>
            </a:r>
            <a:r>
              <a:rPr lang="en-US" sz="1400" dirty="0">
                <a:solidFill>
                  <a:schemeClr val="tx2"/>
                </a:solidFill>
                <a:latin typeface="+mn-lt"/>
              </a:rPr>
              <a:t> </a:t>
            </a:r>
            <a:r>
              <a:rPr lang="en-US" sz="1400" dirty="0" err="1">
                <a:solidFill>
                  <a:schemeClr val="tx2"/>
                </a:solidFill>
                <a:latin typeface="+mn-lt"/>
              </a:rPr>
              <a:t>medpunt</a:t>
            </a:r>
            <a:endParaRPr lang="en-US" sz="1400" dirty="0">
              <a:solidFill>
                <a:schemeClr val="tx2"/>
              </a:solidFill>
              <a:latin typeface="+mn-lt"/>
            </a:endParaRPr>
          </a:p>
          <a:p>
            <a:pPr lvl="1" defTabSz="957263">
              <a:buFontTx/>
              <a:buChar char="•"/>
            </a:pPr>
            <a:r>
              <a:rPr lang="en-US" sz="1400" dirty="0">
                <a:solidFill>
                  <a:schemeClr val="tx2"/>
                </a:solidFill>
                <a:latin typeface="+mn-lt"/>
              </a:rPr>
              <a:t>Nederland</a:t>
            </a:r>
          </a:p>
          <a:p>
            <a:pPr lvl="1" defTabSz="957263">
              <a:buFontTx/>
              <a:buChar char="•"/>
            </a:pPr>
            <a:r>
              <a:rPr lang="en-US" sz="1400" dirty="0">
                <a:solidFill>
                  <a:schemeClr val="tx2"/>
                </a:solidFill>
                <a:latin typeface="+mn-lt"/>
              </a:rPr>
              <a:t>Duisburg</a:t>
            </a:r>
          </a:p>
          <a:p>
            <a:pPr lvl="1" defTabSz="957263">
              <a:buFontTx/>
              <a:buChar char="•"/>
            </a:pPr>
            <a:r>
              <a:rPr lang="en-US" sz="1400" dirty="0" err="1">
                <a:solidFill>
                  <a:schemeClr val="tx2"/>
                </a:solidFill>
                <a:latin typeface="+mn-lt"/>
              </a:rPr>
              <a:t>Oberwesel</a:t>
            </a:r>
            <a:endParaRPr lang="en-US" sz="1400" dirty="0">
              <a:solidFill>
                <a:schemeClr val="tx2"/>
              </a:solidFill>
              <a:latin typeface="+mn-lt"/>
            </a:endParaRPr>
          </a:p>
          <a:p>
            <a:pPr lvl="1" defTabSz="957263">
              <a:buFontTx/>
              <a:buChar char="•"/>
            </a:pPr>
            <a:r>
              <a:rPr lang="en-US" sz="1400" dirty="0" err="1">
                <a:solidFill>
                  <a:schemeClr val="tx2"/>
                </a:solidFill>
                <a:latin typeface="+mn-lt"/>
              </a:rPr>
              <a:t>Vlaamse</a:t>
            </a:r>
            <a:r>
              <a:rPr lang="en-US" sz="1400" dirty="0">
                <a:solidFill>
                  <a:schemeClr val="tx2"/>
                </a:solidFill>
                <a:latin typeface="+mn-lt"/>
              </a:rPr>
              <a:t> </a:t>
            </a:r>
            <a:r>
              <a:rPr lang="en-US" sz="1400" dirty="0" err="1">
                <a:solidFill>
                  <a:schemeClr val="tx2"/>
                </a:solidFill>
                <a:latin typeface="+mn-lt"/>
              </a:rPr>
              <a:t>waterwagen</a:t>
            </a:r>
            <a:endParaRPr lang="en-US" sz="1400" dirty="0">
              <a:solidFill>
                <a:schemeClr val="tx2"/>
              </a:solidFill>
              <a:latin typeface="+mn-lt"/>
            </a:endParaRPr>
          </a:p>
          <a:p>
            <a:pPr lvl="1" defTabSz="957263">
              <a:buFontTx/>
              <a:buChar char="•"/>
            </a:pPr>
            <a:r>
              <a:rPr lang="en-US" sz="1400" dirty="0">
                <a:solidFill>
                  <a:schemeClr val="tx2"/>
                </a:solidFill>
                <a:latin typeface="+mn-lt"/>
              </a:rPr>
              <a:t>Haven </a:t>
            </a:r>
            <a:r>
              <a:rPr lang="en-US" sz="1400" dirty="0" err="1">
                <a:solidFill>
                  <a:schemeClr val="tx2"/>
                </a:solidFill>
                <a:latin typeface="+mn-lt"/>
              </a:rPr>
              <a:t>Antwerpen</a:t>
            </a:r>
            <a:r>
              <a:rPr lang="en-US" sz="1400" dirty="0">
                <a:solidFill>
                  <a:schemeClr val="tx2"/>
                </a:solidFill>
                <a:latin typeface="+mn-lt"/>
              </a:rPr>
              <a:t> / Gent</a:t>
            </a:r>
          </a:p>
          <a:p>
            <a:pPr defTabSz="957263">
              <a:buFontTx/>
              <a:buChar char="•"/>
            </a:pPr>
            <a:r>
              <a:rPr lang="en-US" sz="1400" dirty="0">
                <a:solidFill>
                  <a:schemeClr val="tx2"/>
                </a:solidFill>
                <a:latin typeface="+mn-lt"/>
              </a:rPr>
              <a:t> </a:t>
            </a:r>
            <a:r>
              <a:rPr lang="en-US" sz="1400" dirty="0" err="1">
                <a:solidFill>
                  <a:schemeClr val="tx2"/>
                </a:solidFill>
                <a:latin typeface="+mn-lt"/>
              </a:rPr>
              <a:t>Blauwe</a:t>
            </a:r>
            <a:r>
              <a:rPr lang="en-US" sz="1400" dirty="0">
                <a:solidFill>
                  <a:schemeClr val="tx2"/>
                </a:solidFill>
                <a:latin typeface="+mn-lt"/>
              </a:rPr>
              <a:t> </a:t>
            </a:r>
            <a:r>
              <a:rPr lang="en-US" sz="1400" dirty="0" err="1">
                <a:solidFill>
                  <a:schemeClr val="tx2"/>
                </a:solidFill>
                <a:latin typeface="+mn-lt"/>
              </a:rPr>
              <a:t>kegels</a:t>
            </a:r>
            <a:endParaRPr lang="en-US" sz="1400" dirty="0">
              <a:solidFill>
                <a:schemeClr val="tx2"/>
              </a:solidFill>
              <a:latin typeface="+mn-lt"/>
            </a:endParaRPr>
          </a:p>
          <a:p>
            <a:pPr defTabSz="957263">
              <a:buFontTx/>
              <a:buChar char="•"/>
            </a:pPr>
            <a:r>
              <a:rPr lang="en-US" sz="1400" dirty="0">
                <a:solidFill>
                  <a:schemeClr val="tx2"/>
                </a:solidFill>
                <a:latin typeface="+mn-lt"/>
              </a:rPr>
              <a:t> </a:t>
            </a:r>
            <a:r>
              <a:rPr lang="en-US" sz="1400" dirty="0" err="1">
                <a:solidFill>
                  <a:schemeClr val="tx2"/>
                </a:solidFill>
                <a:latin typeface="+mn-lt"/>
              </a:rPr>
              <a:t>Synchroniseren</a:t>
            </a:r>
            <a:r>
              <a:rPr lang="en-US" sz="1400" dirty="0">
                <a:solidFill>
                  <a:schemeClr val="tx2"/>
                </a:solidFill>
                <a:latin typeface="+mn-lt"/>
              </a:rPr>
              <a:t> van </a:t>
            </a:r>
            <a:r>
              <a:rPr lang="en-US" sz="1400" dirty="0" err="1">
                <a:solidFill>
                  <a:schemeClr val="tx2"/>
                </a:solidFill>
                <a:latin typeface="+mn-lt"/>
              </a:rPr>
              <a:t>reisplan</a:t>
            </a:r>
            <a:r>
              <a:rPr lang="en-US" sz="1400" dirty="0">
                <a:solidFill>
                  <a:schemeClr val="tx2"/>
                </a:solidFill>
                <a:latin typeface="+mn-lt"/>
              </a:rPr>
              <a:t> &amp; AIS transponder</a:t>
            </a:r>
          </a:p>
        </p:txBody>
      </p:sp>
      <p:pic>
        <p:nvPicPr>
          <p:cNvPr id="5126" name="Picture 6" descr="C:\Documents and Settings\Eigenaar\Mijn documenten\Tresco\Kleuren banner.JPG"/>
          <p:cNvPicPr>
            <a:picLocks noChangeAspect="1" noChangeArrowheads="1"/>
          </p:cNvPicPr>
          <p:nvPr/>
        </p:nvPicPr>
        <p:blipFill>
          <a:blip r:embed="rId5" cstate="print"/>
          <a:srcRect/>
          <a:stretch>
            <a:fillRect/>
          </a:stretch>
        </p:blipFill>
        <p:spPr bwMode="auto">
          <a:xfrm>
            <a:off x="0" y="1200150"/>
            <a:ext cx="9906000" cy="73025"/>
          </a:xfrm>
          <a:prstGeom prst="rect">
            <a:avLst/>
          </a:prstGeom>
          <a:noFill/>
          <a:ln w="9525">
            <a:noFill/>
            <a:miter lim="800000"/>
            <a:headEnd/>
            <a:tailEnd/>
          </a:ln>
        </p:spPr>
      </p:pic>
      <p:sp>
        <p:nvSpPr>
          <p:cNvPr id="5128" name="Titel 10"/>
          <p:cNvSpPr>
            <a:spLocks/>
          </p:cNvSpPr>
          <p:nvPr/>
        </p:nvSpPr>
        <p:spPr bwMode="auto">
          <a:xfrm>
            <a:off x="388938" y="215900"/>
            <a:ext cx="7931150" cy="650875"/>
          </a:xfrm>
          <a:prstGeom prst="rect">
            <a:avLst/>
          </a:prstGeom>
          <a:noFill/>
          <a:ln w="9525">
            <a:noFill/>
            <a:miter lim="800000"/>
            <a:headEnd/>
            <a:tailEnd/>
          </a:ln>
        </p:spPr>
        <p:txBody>
          <a:bodyPr lIns="95788" tIns="47895" rIns="95788" bIns="47895" anchor="ctr"/>
          <a:lstStyle/>
          <a:p>
            <a:pPr defTabSz="957263"/>
            <a:r>
              <a:rPr lang="nl-BE" sz="4200" dirty="0">
                <a:solidFill>
                  <a:schemeClr val="bg1"/>
                </a:solidFill>
                <a:latin typeface="+mj-lt"/>
                <a:cs typeface="Tahoma" pitchFamily="34" charset="0"/>
              </a:rPr>
              <a:t>4. </a:t>
            </a:r>
            <a:r>
              <a:rPr lang="nl-BE" sz="4200" dirty="0" err="1">
                <a:solidFill>
                  <a:schemeClr val="bg1"/>
                </a:solidFill>
                <a:latin typeface="+mj-lt"/>
                <a:cs typeface="Tahoma" pitchFamily="34" charset="0"/>
              </a:rPr>
              <a:t>eMelden</a:t>
            </a:r>
            <a:r>
              <a:rPr lang="nl-BE" sz="4200" dirty="0">
                <a:solidFill>
                  <a:schemeClr val="bg1"/>
                </a:solidFill>
                <a:latin typeface="+mj-lt"/>
                <a:cs typeface="Tahoma" pitchFamily="34" charset="0"/>
              </a:rPr>
              <a:t>, stap 4</a:t>
            </a:r>
          </a:p>
        </p:txBody>
      </p:sp>
      <p:pic>
        <p:nvPicPr>
          <p:cNvPr id="5129" name="Picture 9" descr="C:\Documents and Settings\Eigenaar\Mijn documenten\Tresco\Kleuren banner.JPG"/>
          <p:cNvPicPr>
            <a:picLocks noChangeAspect="1" noChangeArrowheads="1"/>
          </p:cNvPicPr>
          <p:nvPr/>
        </p:nvPicPr>
        <p:blipFill>
          <a:blip r:embed="rId5" cstate="print"/>
          <a:srcRect/>
          <a:stretch>
            <a:fillRect/>
          </a:stretch>
        </p:blipFill>
        <p:spPr bwMode="auto">
          <a:xfrm>
            <a:off x="0" y="5870575"/>
            <a:ext cx="9906000" cy="73025"/>
          </a:xfrm>
          <a:prstGeom prst="rect">
            <a:avLst/>
          </a:prstGeom>
          <a:noFill/>
          <a:ln w="9525">
            <a:noFill/>
            <a:miter lim="800000"/>
            <a:headEnd/>
            <a:tailEnd/>
          </a:ln>
        </p:spPr>
      </p:pic>
      <p:pic>
        <p:nvPicPr>
          <p:cNvPr id="2" name="Afbeelding 1">
            <a:extLst>
              <a:ext uri="{FF2B5EF4-FFF2-40B4-BE49-F238E27FC236}">
                <a16:creationId xmlns:a16="http://schemas.microsoft.com/office/drawing/2014/main" id="{84648AAD-6048-4B16-B6B6-155D0434C011}"/>
              </a:ext>
            </a:extLst>
          </p:cNvPr>
          <p:cNvPicPr>
            <a:picLocks noChangeAspect="1"/>
          </p:cNvPicPr>
          <p:nvPr/>
        </p:nvPicPr>
        <p:blipFill>
          <a:blip r:embed="rId6"/>
          <a:stretch>
            <a:fillRect/>
          </a:stretch>
        </p:blipFill>
        <p:spPr>
          <a:xfrm>
            <a:off x="5457056" y="2243719"/>
            <a:ext cx="3793959" cy="2997696"/>
          </a:xfrm>
          <a:prstGeom prst="rect">
            <a:avLst/>
          </a:prstGeom>
        </p:spPr>
      </p:pic>
    </p:spTree>
    <p:extLst>
      <p:ext uri="{BB962C8B-B14F-4D97-AF65-F5344CB8AC3E}">
        <p14:creationId xmlns:p14="http://schemas.microsoft.com/office/powerpoint/2010/main" val="261436318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2" descr="C:\Documents and Settings\Eigenaar\Mijn documenten\Tresco\Blauwe banner.JPG"/>
          <p:cNvPicPr preferRelativeResize="0">
            <a:picLocks noChangeArrowheads="1"/>
          </p:cNvPicPr>
          <p:nvPr/>
        </p:nvPicPr>
        <p:blipFill>
          <a:blip r:embed="rId3" cstate="print"/>
          <a:srcRect/>
          <a:stretch>
            <a:fillRect/>
          </a:stretch>
        </p:blipFill>
        <p:spPr bwMode="auto">
          <a:xfrm>
            <a:off x="0" y="0"/>
            <a:ext cx="9906000" cy="1073150"/>
          </a:xfrm>
          <a:prstGeom prst="rect">
            <a:avLst/>
          </a:prstGeom>
          <a:noFill/>
          <a:ln w="9525">
            <a:noFill/>
            <a:miter lim="800000"/>
            <a:headEnd/>
            <a:tailEnd/>
          </a:ln>
        </p:spPr>
      </p:pic>
      <p:pic>
        <p:nvPicPr>
          <p:cNvPr id="5123" name="Afbeelding 14" descr="Logo Tresco 1268x736.png"/>
          <p:cNvPicPr>
            <a:picLocks noChangeAspect="1"/>
          </p:cNvPicPr>
          <p:nvPr/>
        </p:nvPicPr>
        <p:blipFill>
          <a:blip r:embed="rId4" cstate="print"/>
          <a:srcRect/>
          <a:stretch>
            <a:fillRect/>
          </a:stretch>
        </p:blipFill>
        <p:spPr bwMode="auto">
          <a:xfrm>
            <a:off x="4292600" y="6019800"/>
            <a:ext cx="1403350" cy="752475"/>
          </a:xfrm>
          <a:prstGeom prst="rect">
            <a:avLst/>
          </a:prstGeom>
          <a:noFill/>
          <a:ln w="9525">
            <a:noFill/>
            <a:miter lim="800000"/>
            <a:headEnd/>
            <a:tailEnd/>
          </a:ln>
        </p:spPr>
      </p:pic>
      <p:sp>
        <p:nvSpPr>
          <p:cNvPr id="5124" name="Titel 10"/>
          <p:cNvSpPr txBox="1">
            <a:spLocks/>
          </p:cNvSpPr>
          <p:nvPr/>
        </p:nvSpPr>
        <p:spPr bwMode="auto">
          <a:xfrm>
            <a:off x="38100" y="5645150"/>
            <a:ext cx="7931150" cy="647700"/>
          </a:xfrm>
          <a:prstGeom prst="rect">
            <a:avLst/>
          </a:prstGeom>
          <a:noFill/>
          <a:ln w="9525">
            <a:noFill/>
            <a:miter lim="800000"/>
            <a:headEnd/>
            <a:tailEnd/>
          </a:ln>
        </p:spPr>
        <p:txBody>
          <a:bodyPr lIns="95788" tIns="47895" rIns="95788" bIns="47895" anchor="ctr"/>
          <a:lstStyle/>
          <a:p>
            <a:pPr defTabSz="957263">
              <a:lnSpc>
                <a:spcPct val="90000"/>
              </a:lnSpc>
            </a:pPr>
            <a:endParaRPr lang="nl-NL" sz="4200">
              <a:solidFill>
                <a:schemeClr val="bg1"/>
              </a:solidFill>
              <a:cs typeface="Tahoma" pitchFamily="34" charset="0"/>
            </a:endParaRPr>
          </a:p>
        </p:txBody>
      </p:sp>
      <p:sp>
        <p:nvSpPr>
          <p:cNvPr id="5125" name="Tekstvak 8"/>
          <p:cNvSpPr txBox="1">
            <a:spLocks noChangeArrowheads="1"/>
          </p:cNvSpPr>
          <p:nvPr/>
        </p:nvSpPr>
        <p:spPr bwMode="auto">
          <a:xfrm>
            <a:off x="-119653" y="1654306"/>
            <a:ext cx="5072653" cy="1604831"/>
          </a:xfrm>
          <a:prstGeom prst="rect">
            <a:avLst/>
          </a:prstGeom>
          <a:noFill/>
          <a:ln w="9525">
            <a:noFill/>
            <a:miter lim="800000"/>
            <a:headEnd/>
            <a:tailEnd/>
          </a:ln>
        </p:spPr>
        <p:txBody>
          <a:bodyPr wrap="square" lIns="95788" tIns="47895" rIns="95788" bIns="47895" anchor="b">
            <a:spAutoFit/>
          </a:bodyPr>
          <a:lstStyle/>
          <a:p>
            <a:pPr lvl="1">
              <a:buFont typeface="Arial" pitchFamily="34" charset="0"/>
              <a:buChar char="•"/>
            </a:pPr>
            <a:r>
              <a:rPr lang="nl-BE" sz="1600" dirty="0">
                <a:solidFill>
                  <a:schemeClr val="tx2"/>
                </a:solidFill>
                <a:latin typeface="+mn-lt"/>
              </a:rPr>
              <a:t>Online ligplaatsen in Nederland (in samenwerking met Blauwe golf verbindend)</a:t>
            </a:r>
          </a:p>
          <a:p>
            <a:pPr lvl="1">
              <a:buFont typeface="Arial" pitchFamily="34" charset="0"/>
              <a:buChar char="•"/>
            </a:pPr>
            <a:r>
              <a:rPr lang="nl-BE" sz="1600" dirty="0">
                <a:solidFill>
                  <a:schemeClr val="tx2"/>
                </a:solidFill>
                <a:latin typeface="+mn-lt"/>
              </a:rPr>
              <a:t>BING luchtfotografie, stratenplan</a:t>
            </a:r>
          </a:p>
          <a:p>
            <a:pPr lvl="1">
              <a:buFont typeface="Arial" pitchFamily="34" charset="0"/>
              <a:buChar char="•"/>
            </a:pPr>
            <a:r>
              <a:rPr lang="nl-BE" sz="1600" dirty="0">
                <a:solidFill>
                  <a:schemeClr val="tx2"/>
                </a:solidFill>
                <a:latin typeface="+mn-lt"/>
              </a:rPr>
              <a:t>Alle info wordt automatisch doorgegeven via Tresco </a:t>
            </a:r>
            <a:r>
              <a:rPr lang="nl-BE" sz="1600" dirty="0" err="1">
                <a:solidFill>
                  <a:schemeClr val="tx2"/>
                </a:solidFill>
                <a:latin typeface="+mn-lt"/>
              </a:rPr>
              <a:t>Fleet</a:t>
            </a:r>
            <a:r>
              <a:rPr lang="nl-BE" sz="1600" dirty="0">
                <a:solidFill>
                  <a:schemeClr val="tx2"/>
                </a:solidFill>
                <a:latin typeface="+mn-lt"/>
              </a:rPr>
              <a:t> Push aan kantoor</a:t>
            </a:r>
          </a:p>
          <a:p>
            <a:pPr defTabSz="957263"/>
            <a:endParaRPr lang="en-US" dirty="0">
              <a:solidFill>
                <a:schemeClr val="tx2"/>
              </a:solidFill>
              <a:latin typeface="+mn-lt"/>
            </a:endParaRPr>
          </a:p>
        </p:txBody>
      </p:sp>
      <p:pic>
        <p:nvPicPr>
          <p:cNvPr id="5126" name="Picture 6" descr="C:\Documents and Settings\Eigenaar\Mijn documenten\Tresco\Kleuren banner.JPG"/>
          <p:cNvPicPr>
            <a:picLocks noChangeAspect="1" noChangeArrowheads="1"/>
          </p:cNvPicPr>
          <p:nvPr/>
        </p:nvPicPr>
        <p:blipFill>
          <a:blip r:embed="rId5" cstate="print"/>
          <a:srcRect/>
          <a:stretch>
            <a:fillRect/>
          </a:stretch>
        </p:blipFill>
        <p:spPr bwMode="auto">
          <a:xfrm>
            <a:off x="0" y="1200150"/>
            <a:ext cx="9906000" cy="73025"/>
          </a:xfrm>
          <a:prstGeom prst="rect">
            <a:avLst/>
          </a:prstGeom>
          <a:noFill/>
          <a:ln w="9525">
            <a:noFill/>
            <a:miter lim="800000"/>
            <a:headEnd/>
            <a:tailEnd/>
          </a:ln>
        </p:spPr>
      </p:pic>
      <p:sp>
        <p:nvSpPr>
          <p:cNvPr id="5128" name="Titel 10"/>
          <p:cNvSpPr>
            <a:spLocks/>
          </p:cNvSpPr>
          <p:nvPr/>
        </p:nvSpPr>
        <p:spPr bwMode="auto">
          <a:xfrm>
            <a:off x="388938" y="215900"/>
            <a:ext cx="7931150" cy="650875"/>
          </a:xfrm>
          <a:prstGeom prst="rect">
            <a:avLst/>
          </a:prstGeom>
          <a:noFill/>
          <a:ln w="9525">
            <a:noFill/>
            <a:miter lim="800000"/>
            <a:headEnd/>
            <a:tailEnd/>
          </a:ln>
        </p:spPr>
        <p:txBody>
          <a:bodyPr lIns="95788" tIns="47895" rIns="95788" bIns="47895" anchor="ctr"/>
          <a:lstStyle/>
          <a:p>
            <a:pPr defTabSz="957263"/>
            <a:r>
              <a:rPr lang="nl-BE" sz="4200" dirty="0">
                <a:solidFill>
                  <a:schemeClr val="bg1"/>
                </a:solidFill>
                <a:latin typeface="+mj-lt"/>
                <a:cs typeface="Tahoma" pitchFamily="34" charset="0"/>
              </a:rPr>
              <a:t>5. Extra services</a:t>
            </a:r>
          </a:p>
        </p:txBody>
      </p:sp>
      <p:pic>
        <p:nvPicPr>
          <p:cNvPr id="5129" name="Picture 9" descr="C:\Documents and Settings\Eigenaar\Mijn documenten\Tresco\Kleuren banner.JPG"/>
          <p:cNvPicPr>
            <a:picLocks noChangeAspect="1" noChangeArrowheads="1"/>
          </p:cNvPicPr>
          <p:nvPr/>
        </p:nvPicPr>
        <p:blipFill>
          <a:blip r:embed="rId5" cstate="print"/>
          <a:srcRect/>
          <a:stretch>
            <a:fillRect/>
          </a:stretch>
        </p:blipFill>
        <p:spPr bwMode="auto">
          <a:xfrm>
            <a:off x="0" y="5870575"/>
            <a:ext cx="9906000" cy="73025"/>
          </a:xfrm>
          <a:prstGeom prst="rect">
            <a:avLst/>
          </a:prstGeom>
          <a:noFill/>
          <a:ln w="9525">
            <a:noFill/>
            <a:miter lim="800000"/>
            <a:headEnd/>
            <a:tailEnd/>
          </a:ln>
        </p:spPr>
      </p:pic>
      <p:pic>
        <p:nvPicPr>
          <p:cNvPr id="4" name="Afbeelding 3">
            <a:extLst>
              <a:ext uri="{FF2B5EF4-FFF2-40B4-BE49-F238E27FC236}">
                <a16:creationId xmlns:a16="http://schemas.microsoft.com/office/drawing/2014/main" id="{6A1B3C40-EF13-4BAB-8362-D3069F4BA659}"/>
              </a:ext>
            </a:extLst>
          </p:cNvPr>
          <p:cNvPicPr>
            <a:picLocks noChangeAspect="1"/>
          </p:cNvPicPr>
          <p:nvPr/>
        </p:nvPicPr>
        <p:blipFill>
          <a:blip r:embed="rId6"/>
          <a:stretch>
            <a:fillRect/>
          </a:stretch>
        </p:blipFill>
        <p:spPr>
          <a:xfrm>
            <a:off x="5842958" y="1557125"/>
            <a:ext cx="3358514" cy="3861048"/>
          </a:xfrm>
          <a:prstGeom prst="rect">
            <a:avLst/>
          </a:prstGeom>
        </p:spPr>
      </p:pic>
      <p:pic>
        <p:nvPicPr>
          <p:cNvPr id="6" name="Afbeelding 5">
            <a:extLst>
              <a:ext uri="{FF2B5EF4-FFF2-40B4-BE49-F238E27FC236}">
                <a16:creationId xmlns:a16="http://schemas.microsoft.com/office/drawing/2014/main" id="{67B03124-6206-4BD3-9200-D462BE1F8EE6}"/>
              </a:ext>
            </a:extLst>
          </p:cNvPr>
          <p:cNvPicPr>
            <a:picLocks noChangeAspect="1"/>
          </p:cNvPicPr>
          <p:nvPr/>
        </p:nvPicPr>
        <p:blipFill>
          <a:blip r:embed="rId7"/>
          <a:stretch>
            <a:fillRect/>
          </a:stretch>
        </p:blipFill>
        <p:spPr>
          <a:xfrm>
            <a:off x="636938" y="3762366"/>
            <a:ext cx="4866538" cy="1697729"/>
          </a:xfrm>
          <a:prstGeom prst="rect">
            <a:avLst/>
          </a:prstGeom>
        </p:spPr>
      </p:pic>
    </p:spTree>
    <p:extLst>
      <p:ext uri="{BB962C8B-B14F-4D97-AF65-F5344CB8AC3E}">
        <p14:creationId xmlns:p14="http://schemas.microsoft.com/office/powerpoint/2010/main" val="1181247255"/>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FILESERVER\shared\Graphics\marketing fotos\logo-tresco-engineering.jpg"/>
          <p:cNvPicPr>
            <a:picLocks noChangeAspect="1" noChangeArrowheads="1"/>
          </p:cNvPicPr>
          <p:nvPr/>
        </p:nvPicPr>
        <p:blipFill>
          <a:blip r:embed="rId2" cstate="print"/>
          <a:srcRect/>
          <a:stretch>
            <a:fillRect/>
          </a:stretch>
        </p:blipFill>
        <p:spPr bwMode="auto">
          <a:xfrm>
            <a:off x="5529263" y="1049338"/>
            <a:ext cx="4103687" cy="5808662"/>
          </a:xfrm>
          <a:prstGeom prst="rect">
            <a:avLst/>
          </a:prstGeom>
          <a:noFill/>
          <a:ln w="9525">
            <a:noFill/>
            <a:miter lim="800000"/>
            <a:headEnd/>
            <a:tailEnd/>
          </a:ln>
        </p:spPr>
      </p:pic>
      <p:pic>
        <p:nvPicPr>
          <p:cNvPr id="2051" name="Picture 6" descr="C:\Documents and Settings\Eigenaar\Mijn documenten\Tresco\Kleuren banner.JPG"/>
          <p:cNvPicPr>
            <a:picLocks noChangeAspect="1" noChangeArrowheads="1"/>
          </p:cNvPicPr>
          <p:nvPr/>
        </p:nvPicPr>
        <p:blipFill>
          <a:blip r:embed="rId3" cstate="print"/>
          <a:srcRect/>
          <a:stretch>
            <a:fillRect/>
          </a:stretch>
        </p:blipFill>
        <p:spPr bwMode="auto">
          <a:xfrm>
            <a:off x="0" y="1200150"/>
            <a:ext cx="9906000" cy="73025"/>
          </a:xfrm>
          <a:prstGeom prst="rect">
            <a:avLst/>
          </a:prstGeom>
          <a:noFill/>
          <a:ln w="9525">
            <a:noFill/>
            <a:miter lim="800000"/>
            <a:headEnd/>
            <a:tailEnd/>
          </a:ln>
        </p:spPr>
      </p:pic>
      <p:pic>
        <p:nvPicPr>
          <p:cNvPr id="2052" name="Picture 9" descr="C:\Documents and Settings\Eigenaar\Mijn documenten\Tresco\Kleuren banner.JPG"/>
          <p:cNvPicPr>
            <a:picLocks noChangeAspect="1" noChangeArrowheads="1"/>
          </p:cNvPicPr>
          <p:nvPr/>
        </p:nvPicPr>
        <p:blipFill>
          <a:blip r:embed="rId3" cstate="print"/>
          <a:srcRect/>
          <a:stretch>
            <a:fillRect/>
          </a:stretch>
        </p:blipFill>
        <p:spPr bwMode="auto">
          <a:xfrm>
            <a:off x="0" y="5870575"/>
            <a:ext cx="9906000" cy="73025"/>
          </a:xfrm>
          <a:prstGeom prst="rect">
            <a:avLst/>
          </a:prstGeom>
          <a:noFill/>
          <a:ln w="9525">
            <a:noFill/>
            <a:miter lim="800000"/>
            <a:headEnd/>
            <a:tailEnd/>
          </a:ln>
        </p:spPr>
      </p:pic>
      <p:pic>
        <p:nvPicPr>
          <p:cNvPr id="2053" name="Picture 12" descr="C:\Documents and Settings\Eigenaar\Mijn documenten\Tresco\Blauwe banner.JPG"/>
          <p:cNvPicPr preferRelativeResize="0">
            <a:picLocks noChangeArrowheads="1"/>
          </p:cNvPicPr>
          <p:nvPr/>
        </p:nvPicPr>
        <p:blipFill>
          <a:blip r:embed="rId4" cstate="print"/>
          <a:srcRect/>
          <a:stretch>
            <a:fillRect/>
          </a:stretch>
        </p:blipFill>
        <p:spPr bwMode="auto">
          <a:xfrm>
            <a:off x="0" y="-64655"/>
            <a:ext cx="9906000" cy="1073150"/>
          </a:xfrm>
          <a:prstGeom prst="rect">
            <a:avLst/>
          </a:prstGeom>
          <a:noFill/>
          <a:ln w="9525">
            <a:noFill/>
            <a:miter lim="800000"/>
            <a:headEnd/>
            <a:tailEnd/>
          </a:ln>
        </p:spPr>
      </p:pic>
      <p:sp>
        <p:nvSpPr>
          <p:cNvPr id="2054" name="Titel 10"/>
          <p:cNvSpPr>
            <a:spLocks/>
          </p:cNvSpPr>
          <p:nvPr/>
        </p:nvSpPr>
        <p:spPr bwMode="auto">
          <a:xfrm>
            <a:off x="0" y="188913"/>
            <a:ext cx="9417496" cy="650875"/>
          </a:xfrm>
          <a:prstGeom prst="rect">
            <a:avLst/>
          </a:prstGeom>
          <a:noFill/>
          <a:ln w="9525">
            <a:noFill/>
            <a:miter lim="800000"/>
            <a:headEnd/>
            <a:tailEnd/>
          </a:ln>
        </p:spPr>
        <p:txBody>
          <a:bodyPr lIns="95788" tIns="47895" rIns="95788" bIns="47895" anchor="ctr"/>
          <a:lstStyle/>
          <a:p>
            <a:pPr defTabSz="957263"/>
            <a:r>
              <a:rPr lang="nl-BE" sz="4200" dirty="0">
                <a:solidFill>
                  <a:schemeClr val="bg1"/>
                </a:solidFill>
                <a:latin typeface="Calibri" pitchFamily="34" charset="0"/>
                <a:cs typeface="Tahoma" pitchFamily="34" charset="0"/>
              </a:rPr>
              <a:t>  Tresco Engineering</a:t>
            </a:r>
          </a:p>
        </p:txBody>
      </p:sp>
      <p:sp>
        <p:nvSpPr>
          <p:cNvPr id="8" name="Tekstvak 18"/>
          <p:cNvSpPr txBox="1">
            <a:spLocks noChangeArrowheads="1"/>
          </p:cNvSpPr>
          <p:nvPr/>
        </p:nvSpPr>
        <p:spPr bwMode="auto">
          <a:xfrm>
            <a:off x="560512" y="3429001"/>
            <a:ext cx="4560888" cy="2651271"/>
          </a:xfrm>
          <a:prstGeom prst="rect">
            <a:avLst/>
          </a:prstGeom>
          <a:noFill/>
          <a:ln w="9525">
            <a:noFill/>
            <a:miter lim="800000"/>
            <a:headEnd/>
            <a:tailEnd/>
          </a:ln>
        </p:spPr>
        <p:txBody>
          <a:bodyPr wrap="square" lIns="95788" tIns="47895" rIns="95788" bIns="47895">
            <a:spAutoFit/>
          </a:bodyPr>
          <a:lstStyle/>
          <a:p>
            <a:r>
              <a:rPr lang="en-US" sz="1400" dirty="0" err="1">
                <a:solidFill>
                  <a:schemeClr val="tx2"/>
                </a:solidFill>
                <a:latin typeface="+mn-lt"/>
              </a:rPr>
              <a:t>Vosseschijnstraat</a:t>
            </a:r>
            <a:r>
              <a:rPr lang="en-US" sz="1400" dirty="0">
                <a:solidFill>
                  <a:schemeClr val="tx2"/>
                </a:solidFill>
                <a:latin typeface="+mn-lt"/>
              </a:rPr>
              <a:t> b1, Haven 140</a:t>
            </a:r>
          </a:p>
          <a:p>
            <a:r>
              <a:rPr lang="en-US" sz="1400" dirty="0">
                <a:solidFill>
                  <a:schemeClr val="tx2"/>
                </a:solidFill>
                <a:latin typeface="+mn-lt"/>
              </a:rPr>
              <a:t>2030 </a:t>
            </a:r>
            <a:r>
              <a:rPr lang="en-US" sz="1400" dirty="0" err="1">
                <a:solidFill>
                  <a:schemeClr val="tx2"/>
                </a:solidFill>
                <a:latin typeface="+mn-lt"/>
              </a:rPr>
              <a:t>Antwerpen</a:t>
            </a:r>
            <a:endParaRPr lang="en-US" sz="1400" dirty="0">
              <a:solidFill>
                <a:schemeClr val="tx2"/>
              </a:solidFill>
              <a:latin typeface="+mn-lt"/>
            </a:endParaRPr>
          </a:p>
          <a:p>
            <a:r>
              <a:rPr lang="en-US" sz="1400" dirty="0">
                <a:solidFill>
                  <a:schemeClr val="tx2"/>
                </a:solidFill>
                <a:latin typeface="+mn-lt"/>
              </a:rPr>
              <a:t>Belgium</a:t>
            </a:r>
          </a:p>
          <a:p>
            <a:endParaRPr lang="en-US" sz="1400" dirty="0">
              <a:solidFill>
                <a:schemeClr val="tx2"/>
              </a:solidFill>
              <a:latin typeface="+mn-lt"/>
            </a:endParaRPr>
          </a:p>
          <a:p>
            <a:r>
              <a:rPr lang="en-US" sz="1400" dirty="0">
                <a:solidFill>
                  <a:schemeClr val="tx2"/>
                </a:solidFill>
                <a:latin typeface="+mn-lt"/>
              </a:rPr>
              <a:t>Tel. +32 (0)3 231 07 31</a:t>
            </a:r>
          </a:p>
          <a:p>
            <a:endParaRPr lang="en-US" sz="1400" dirty="0">
              <a:solidFill>
                <a:schemeClr val="tx2"/>
              </a:solidFill>
              <a:latin typeface="+mn-lt"/>
            </a:endParaRPr>
          </a:p>
          <a:p>
            <a:r>
              <a:rPr lang="en-US" sz="1400" dirty="0">
                <a:solidFill>
                  <a:schemeClr val="tx2"/>
                </a:solidFill>
                <a:latin typeface="+mn-lt"/>
              </a:rPr>
              <a:t>Info@tresco.eu</a:t>
            </a:r>
          </a:p>
          <a:p>
            <a:r>
              <a:rPr lang="en-US" sz="1400" dirty="0">
                <a:solidFill>
                  <a:schemeClr val="tx2"/>
                </a:solidFill>
                <a:latin typeface="+mn-lt"/>
              </a:rPr>
              <a:t>www.tresco.eu</a:t>
            </a:r>
          </a:p>
          <a:p>
            <a:endParaRPr lang="en-US" dirty="0">
              <a:solidFill>
                <a:schemeClr val="tx2"/>
              </a:solidFill>
              <a:latin typeface="+mn-lt"/>
            </a:endParaRPr>
          </a:p>
          <a:p>
            <a:endParaRPr lang="en-US" sz="1200" dirty="0">
              <a:solidFill>
                <a:schemeClr val="tx2"/>
              </a:solidFill>
            </a:endParaRPr>
          </a:p>
          <a:p>
            <a:endParaRPr lang="en-US" sz="1200" dirty="0">
              <a:solidFill>
                <a:schemeClr val="tx2"/>
              </a:solidFill>
            </a:endParaRPr>
          </a:p>
          <a:p>
            <a:pPr defTabSz="957263"/>
            <a:endParaRPr lang="en-GB" sz="1200" dirty="0">
              <a:solidFill>
                <a:schemeClr val="tx2"/>
              </a:solidFill>
              <a:latin typeface="Calibri" pitchFamily="34" charset="0"/>
            </a:endParaRPr>
          </a:p>
        </p:txBody>
      </p:sp>
      <p:sp>
        <p:nvSpPr>
          <p:cNvPr id="2" name="Rechthoek 1">
            <a:extLst>
              <a:ext uri="{FF2B5EF4-FFF2-40B4-BE49-F238E27FC236}">
                <a16:creationId xmlns:a16="http://schemas.microsoft.com/office/drawing/2014/main" id="{BD0B5F90-1A49-4234-BC3A-688DA3D755D7}"/>
              </a:ext>
            </a:extLst>
          </p:cNvPr>
          <p:cNvSpPr/>
          <p:nvPr/>
        </p:nvSpPr>
        <p:spPr>
          <a:xfrm>
            <a:off x="3979015" y="3244334"/>
            <a:ext cx="1947969" cy="369332"/>
          </a:xfrm>
          <a:prstGeom prst="rect">
            <a:avLst/>
          </a:prstGeom>
        </p:spPr>
        <p:txBody>
          <a:bodyPr wrap="none">
            <a:spAutoFit/>
          </a:bodyPr>
          <a:lstStyle/>
          <a:p>
            <a:r>
              <a:rPr lang="nl-BE" dirty="0">
                <a:solidFill>
                  <a:schemeClr val="bg1"/>
                </a:solidFill>
                <a:latin typeface="Calibri" pitchFamily="34" charset="0"/>
                <a:cs typeface="Tahoma" pitchFamily="34" charset="0"/>
              </a:rPr>
              <a:t>Tresco Engineering</a:t>
            </a:r>
            <a:endParaRPr lang="nl-BE" dirty="0"/>
          </a:p>
        </p:txBody>
      </p:sp>
    </p:spTree>
    <p:extLst>
      <p:ext uri="{BB962C8B-B14F-4D97-AF65-F5344CB8AC3E}">
        <p14:creationId xmlns:p14="http://schemas.microsoft.com/office/powerpoint/2010/main" val="320452128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6" descr="C:\Documents and Settings\Eigenaar\Mijn documenten\Tresco\Kleuren banner.JPG"/>
          <p:cNvPicPr>
            <a:picLocks noChangeAspect="1" noChangeArrowheads="1"/>
          </p:cNvPicPr>
          <p:nvPr/>
        </p:nvPicPr>
        <p:blipFill>
          <a:blip r:embed="rId2" cstate="print"/>
          <a:srcRect/>
          <a:stretch>
            <a:fillRect/>
          </a:stretch>
        </p:blipFill>
        <p:spPr bwMode="auto">
          <a:xfrm>
            <a:off x="0" y="1200150"/>
            <a:ext cx="9906000" cy="73025"/>
          </a:xfrm>
          <a:prstGeom prst="rect">
            <a:avLst/>
          </a:prstGeom>
          <a:noFill/>
          <a:ln w="9525">
            <a:noFill/>
            <a:miter lim="800000"/>
            <a:headEnd/>
            <a:tailEnd/>
          </a:ln>
        </p:spPr>
      </p:pic>
      <p:pic>
        <p:nvPicPr>
          <p:cNvPr id="2052" name="Picture 9" descr="C:\Documents and Settings\Eigenaar\Mijn documenten\Tresco\Kleuren banner.JPG"/>
          <p:cNvPicPr>
            <a:picLocks noChangeAspect="1" noChangeArrowheads="1"/>
          </p:cNvPicPr>
          <p:nvPr/>
        </p:nvPicPr>
        <p:blipFill>
          <a:blip r:embed="rId2" cstate="print"/>
          <a:srcRect/>
          <a:stretch>
            <a:fillRect/>
          </a:stretch>
        </p:blipFill>
        <p:spPr bwMode="auto">
          <a:xfrm>
            <a:off x="0" y="5870575"/>
            <a:ext cx="9906000" cy="73025"/>
          </a:xfrm>
          <a:prstGeom prst="rect">
            <a:avLst/>
          </a:prstGeom>
          <a:noFill/>
          <a:ln w="9525">
            <a:noFill/>
            <a:miter lim="800000"/>
            <a:headEnd/>
            <a:tailEnd/>
          </a:ln>
        </p:spPr>
      </p:pic>
      <p:pic>
        <p:nvPicPr>
          <p:cNvPr id="2053" name="Picture 12" descr="C:\Documents and Settings\Eigenaar\Mijn documenten\Tresco\Blauwe banner.JPG"/>
          <p:cNvPicPr preferRelativeResize="0">
            <a:picLocks noChangeArrowheads="1"/>
          </p:cNvPicPr>
          <p:nvPr/>
        </p:nvPicPr>
        <p:blipFill>
          <a:blip r:embed="rId3" cstate="print"/>
          <a:srcRect/>
          <a:stretch>
            <a:fillRect/>
          </a:stretch>
        </p:blipFill>
        <p:spPr bwMode="auto">
          <a:xfrm>
            <a:off x="0" y="0"/>
            <a:ext cx="9906000" cy="1073150"/>
          </a:xfrm>
          <a:prstGeom prst="rect">
            <a:avLst/>
          </a:prstGeom>
          <a:noFill/>
          <a:ln w="9525">
            <a:noFill/>
            <a:miter lim="800000"/>
            <a:headEnd/>
            <a:tailEnd/>
          </a:ln>
        </p:spPr>
      </p:pic>
      <p:sp>
        <p:nvSpPr>
          <p:cNvPr id="2054" name="Titel 10"/>
          <p:cNvSpPr>
            <a:spLocks/>
          </p:cNvSpPr>
          <p:nvPr/>
        </p:nvSpPr>
        <p:spPr bwMode="auto">
          <a:xfrm>
            <a:off x="0" y="188913"/>
            <a:ext cx="9417496" cy="650875"/>
          </a:xfrm>
          <a:prstGeom prst="rect">
            <a:avLst/>
          </a:prstGeom>
          <a:noFill/>
          <a:ln w="9525">
            <a:noFill/>
            <a:miter lim="800000"/>
            <a:headEnd/>
            <a:tailEnd/>
          </a:ln>
        </p:spPr>
        <p:txBody>
          <a:bodyPr lIns="95788" tIns="47895" rIns="95788" bIns="47895" anchor="ctr"/>
          <a:lstStyle/>
          <a:p>
            <a:pPr defTabSz="957263"/>
            <a:r>
              <a:rPr lang="nl-BE" sz="4200" dirty="0">
                <a:solidFill>
                  <a:schemeClr val="bg1"/>
                </a:solidFill>
                <a:latin typeface="Calibri" pitchFamily="34" charset="0"/>
                <a:cs typeface="Tahoma" pitchFamily="34" charset="0"/>
              </a:rPr>
              <a:t>Tresco </a:t>
            </a:r>
            <a:r>
              <a:rPr lang="nl-BE" sz="4200" dirty="0" err="1">
                <a:solidFill>
                  <a:schemeClr val="bg1"/>
                </a:solidFill>
                <a:latin typeface="Calibri" pitchFamily="34" charset="0"/>
                <a:cs typeface="Tahoma" pitchFamily="34" charset="0"/>
              </a:rPr>
              <a:t>Navigis</a:t>
            </a:r>
            <a:r>
              <a:rPr lang="nl-BE" sz="4200" dirty="0">
                <a:solidFill>
                  <a:schemeClr val="bg1"/>
                </a:solidFill>
                <a:latin typeface="Calibri" pitchFamily="34" charset="0"/>
                <a:cs typeface="Tahoma" pitchFamily="34" charset="0"/>
              </a:rPr>
              <a:t> 20 jaar evolutie !</a:t>
            </a:r>
          </a:p>
        </p:txBody>
      </p:sp>
      <p:sp>
        <p:nvSpPr>
          <p:cNvPr id="2055" name="Tekstvak 18"/>
          <p:cNvSpPr txBox="1">
            <a:spLocks noChangeArrowheads="1"/>
          </p:cNvSpPr>
          <p:nvPr/>
        </p:nvSpPr>
        <p:spPr bwMode="auto">
          <a:xfrm>
            <a:off x="488504" y="1403375"/>
            <a:ext cx="5355519" cy="6652366"/>
          </a:xfrm>
          <a:prstGeom prst="rect">
            <a:avLst/>
          </a:prstGeom>
          <a:noFill/>
          <a:ln w="9525">
            <a:noFill/>
            <a:miter lim="800000"/>
            <a:headEnd/>
            <a:tailEnd/>
          </a:ln>
        </p:spPr>
        <p:txBody>
          <a:bodyPr wrap="square" lIns="95788" tIns="47895" rIns="95788" bIns="47895">
            <a:spAutoFit/>
          </a:bodyPr>
          <a:lstStyle/>
          <a:p>
            <a:r>
              <a:rPr lang="nl-BE" sz="1400" dirty="0">
                <a:solidFill>
                  <a:schemeClr val="tx2"/>
                </a:solidFill>
                <a:latin typeface="+mj-lt"/>
              </a:rPr>
              <a:t>Doorheen de jaren is Tresco </a:t>
            </a:r>
            <a:r>
              <a:rPr lang="nl-BE" sz="1400" dirty="0" err="1">
                <a:solidFill>
                  <a:schemeClr val="tx2"/>
                </a:solidFill>
                <a:latin typeface="+mj-lt"/>
              </a:rPr>
              <a:t>Navigis</a:t>
            </a:r>
            <a:r>
              <a:rPr lang="nl-BE" sz="1400" dirty="0">
                <a:solidFill>
                  <a:schemeClr val="tx2"/>
                </a:solidFill>
                <a:latin typeface="+mj-lt"/>
              </a:rPr>
              <a:t> geëvolueerd van een navigatie programma naar een volwaardige navigatie manager. Niet alleen zijn er gedurende de laatste 20 jaar ontzettend veel navigatie functies bijgekomen, die de veiligheid aanzienlijk hebben verhoogd:</a:t>
            </a:r>
          </a:p>
          <a:p>
            <a:pPr lvl="1">
              <a:buFont typeface="Arial" panose="020B0604020202020204" pitchFamily="34" charset="0"/>
              <a:buChar char="•"/>
            </a:pPr>
            <a:r>
              <a:rPr lang="nl-BE" sz="1400" dirty="0">
                <a:solidFill>
                  <a:schemeClr val="tx2"/>
                </a:solidFill>
                <a:latin typeface="+mj-lt"/>
              </a:rPr>
              <a:t>AIS targets</a:t>
            </a:r>
          </a:p>
          <a:p>
            <a:pPr lvl="1">
              <a:buFont typeface="Arial" panose="020B0604020202020204" pitchFamily="34" charset="0"/>
              <a:buChar char="•"/>
            </a:pPr>
            <a:r>
              <a:rPr lang="nl-BE" sz="1400" dirty="0" err="1">
                <a:solidFill>
                  <a:schemeClr val="tx2"/>
                </a:solidFill>
                <a:latin typeface="+mj-lt"/>
              </a:rPr>
              <a:t>RadarLink</a:t>
            </a:r>
            <a:endParaRPr lang="nl-BE" sz="1400" dirty="0">
              <a:solidFill>
                <a:schemeClr val="tx2"/>
              </a:solidFill>
              <a:latin typeface="+mj-lt"/>
            </a:endParaRPr>
          </a:p>
          <a:p>
            <a:pPr lvl="1">
              <a:buFont typeface="Arial" panose="020B0604020202020204" pitchFamily="34" charset="0"/>
              <a:buChar char="•"/>
            </a:pPr>
            <a:r>
              <a:rPr lang="nl-BE" sz="1400" dirty="0">
                <a:solidFill>
                  <a:schemeClr val="tx2"/>
                </a:solidFill>
                <a:latin typeface="+mj-lt"/>
              </a:rPr>
              <a:t>Brughoogte indicatie</a:t>
            </a:r>
          </a:p>
          <a:p>
            <a:pPr lvl="1">
              <a:buFont typeface="Arial" panose="020B0604020202020204" pitchFamily="34" charset="0"/>
              <a:buChar char="•"/>
            </a:pPr>
            <a:r>
              <a:rPr lang="nl-BE" sz="1400" dirty="0" err="1">
                <a:solidFill>
                  <a:schemeClr val="tx2"/>
                </a:solidFill>
                <a:latin typeface="+mj-lt"/>
              </a:rPr>
              <a:t>Enz</a:t>
            </a:r>
            <a:r>
              <a:rPr lang="nl-BE" sz="1400" dirty="0">
                <a:solidFill>
                  <a:schemeClr val="tx2"/>
                </a:solidFill>
                <a:latin typeface="+mj-lt"/>
              </a:rPr>
              <a:t>…</a:t>
            </a:r>
          </a:p>
          <a:p>
            <a:r>
              <a:rPr lang="nl-BE" sz="1400" dirty="0">
                <a:solidFill>
                  <a:schemeClr val="tx2"/>
                </a:solidFill>
                <a:latin typeface="+mj-lt"/>
              </a:rPr>
              <a:t>Maar zijn er de laatste jaren zeer veel online gerelateerde functies bijgekomen:</a:t>
            </a:r>
          </a:p>
          <a:p>
            <a:pPr lvl="1">
              <a:buFont typeface="Arial" panose="020B0604020202020204" pitchFamily="34" charset="0"/>
              <a:buChar char="•"/>
            </a:pPr>
            <a:r>
              <a:rPr lang="nl-BE" sz="1400" dirty="0">
                <a:solidFill>
                  <a:schemeClr val="tx2"/>
                </a:solidFill>
                <a:latin typeface="+mj-lt"/>
              </a:rPr>
              <a:t>Tresco Online update Service</a:t>
            </a:r>
          </a:p>
          <a:p>
            <a:pPr lvl="1">
              <a:buFont typeface="Arial" panose="020B0604020202020204" pitchFamily="34" charset="0"/>
              <a:buChar char="•"/>
            </a:pPr>
            <a:r>
              <a:rPr lang="nl-BE" sz="1400" dirty="0">
                <a:solidFill>
                  <a:schemeClr val="tx2"/>
                </a:solidFill>
                <a:latin typeface="+mj-lt"/>
              </a:rPr>
              <a:t>Online waterstanden</a:t>
            </a:r>
          </a:p>
          <a:p>
            <a:pPr lvl="1">
              <a:buFont typeface="Arial" panose="020B0604020202020204" pitchFamily="34" charset="0"/>
              <a:buChar char="•"/>
            </a:pPr>
            <a:r>
              <a:rPr lang="nl-BE" sz="1400" dirty="0">
                <a:solidFill>
                  <a:schemeClr val="tx2"/>
                </a:solidFill>
                <a:latin typeface="+mj-lt"/>
              </a:rPr>
              <a:t>Online ligplaatsen</a:t>
            </a:r>
          </a:p>
          <a:p>
            <a:r>
              <a:rPr lang="nl-BE" sz="1400" dirty="0">
                <a:solidFill>
                  <a:schemeClr val="tx2"/>
                </a:solidFill>
                <a:latin typeface="+mj-lt"/>
              </a:rPr>
              <a:t>Al deze functies stonden on gerangschikt door elkaar. Hiervoor heeft Tresco een stappenplan wizard ontwikkeld die de binnenvaart ondernemer (kapitein) kan volgen om zo volledig conform de laatste regelgeving in orde aan een reis te beginnen.</a:t>
            </a:r>
          </a:p>
          <a:p>
            <a:endParaRPr lang="nl-BE" sz="1400" dirty="0">
              <a:solidFill>
                <a:schemeClr val="tx2"/>
              </a:solidFill>
              <a:latin typeface="+mj-lt"/>
            </a:endParaRPr>
          </a:p>
          <a:p>
            <a:r>
              <a:rPr lang="nl-BE" sz="1400" dirty="0">
                <a:solidFill>
                  <a:schemeClr val="tx2"/>
                </a:solidFill>
                <a:latin typeface="+mj-lt"/>
              </a:rPr>
              <a:t>De wizard is niet enkel om administratief in regel te zijn maar bevat ook een aantal nuttige functies voor een veilige vaart !</a:t>
            </a:r>
          </a:p>
          <a:p>
            <a:pPr marL="457200" lvl="1" indent="0"/>
            <a:endParaRPr lang="nl-BE" sz="1400" dirty="0">
              <a:solidFill>
                <a:schemeClr val="tx2"/>
              </a:solidFill>
              <a:latin typeface="+mj-lt"/>
            </a:endParaRPr>
          </a:p>
          <a:p>
            <a:pPr marL="457200" lvl="1" indent="0"/>
            <a:endParaRPr lang="nl-BE" sz="1400" dirty="0">
              <a:solidFill>
                <a:schemeClr val="tx2"/>
              </a:solidFill>
              <a:latin typeface="+mj-lt"/>
            </a:endParaRPr>
          </a:p>
          <a:p>
            <a:pPr marL="457200" lvl="1" indent="0"/>
            <a:endParaRPr lang="nl-BE" sz="1400" dirty="0">
              <a:solidFill>
                <a:schemeClr val="tx2"/>
              </a:solidFill>
              <a:latin typeface="+mj-lt"/>
            </a:endParaRPr>
          </a:p>
          <a:p>
            <a:pPr lvl="1">
              <a:buFont typeface="Arial" pitchFamily="34" charset="0"/>
              <a:buChar char="•"/>
            </a:pPr>
            <a:endParaRPr lang="nl-BE" sz="1400" dirty="0">
              <a:solidFill>
                <a:schemeClr val="tx2"/>
              </a:solidFill>
              <a:latin typeface="+mj-lt"/>
            </a:endParaRPr>
          </a:p>
          <a:p>
            <a:pPr lvl="1">
              <a:buFont typeface="Arial" pitchFamily="34" charset="0"/>
              <a:buChar char="•"/>
            </a:pPr>
            <a:endParaRPr lang="nl-BE" sz="1400" dirty="0">
              <a:solidFill>
                <a:schemeClr val="tx2"/>
              </a:solidFill>
              <a:latin typeface="+mn-lt"/>
            </a:endParaRPr>
          </a:p>
          <a:p>
            <a:pPr lvl="1">
              <a:buFont typeface="Arial" pitchFamily="34" charset="0"/>
              <a:buChar char="•"/>
            </a:pPr>
            <a:endParaRPr lang="nl-BE" sz="1400" dirty="0">
              <a:solidFill>
                <a:schemeClr val="tx2"/>
              </a:solidFill>
              <a:latin typeface="+mn-lt"/>
            </a:endParaRPr>
          </a:p>
          <a:p>
            <a:pPr lvl="1">
              <a:buFont typeface="Arial" pitchFamily="34" charset="0"/>
              <a:buChar char="•"/>
            </a:pPr>
            <a:endParaRPr lang="nl-BE" sz="1400" dirty="0">
              <a:solidFill>
                <a:schemeClr val="tx2"/>
              </a:solidFill>
              <a:latin typeface="+mn-lt"/>
            </a:endParaRPr>
          </a:p>
          <a:p>
            <a:pPr lvl="1">
              <a:buFont typeface="Arial" pitchFamily="34" charset="0"/>
              <a:buChar char="•"/>
            </a:pPr>
            <a:endParaRPr lang="nl-BE" sz="1200" dirty="0"/>
          </a:p>
          <a:p>
            <a:endParaRPr lang="en-US" sz="1200" dirty="0">
              <a:solidFill>
                <a:schemeClr val="tx2"/>
              </a:solidFill>
            </a:endParaRPr>
          </a:p>
          <a:p>
            <a:endParaRPr lang="en-US" sz="1200" dirty="0">
              <a:solidFill>
                <a:schemeClr val="tx2"/>
              </a:solidFill>
            </a:endParaRPr>
          </a:p>
          <a:p>
            <a:pPr defTabSz="957263"/>
            <a:endParaRPr lang="en-GB" sz="1200" dirty="0">
              <a:solidFill>
                <a:schemeClr val="tx2"/>
              </a:solidFill>
              <a:latin typeface="Calibri" pitchFamily="34" charset="0"/>
            </a:endParaRPr>
          </a:p>
        </p:txBody>
      </p:sp>
      <p:pic>
        <p:nvPicPr>
          <p:cNvPr id="2" name="Afbeelding 1">
            <a:extLst>
              <a:ext uri="{FF2B5EF4-FFF2-40B4-BE49-F238E27FC236}">
                <a16:creationId xmlns:a16="http://schemas.microsoft.com/office/drawing/2014/main" id="{3C94AD71-E559-40CB-A763-F66A4EEC8C63}"/>
              </a:ext>
            </a:extLst>
          </p:cNvPr>
          <p:cNvPicPr>
            <a:picLocks noChangeAspect="1"/>
          </p:cNvPicPr>
          <p:nvPr/>
        </p:nvPicPr>
        <p:blipFill>
          <a:blip r:embed="rId4"/>
          <a:stretch>
            <a:fillRect/>
          </a:stretch>
        </p:blipFill>
        <p:spPr>
          <a:xfrm>
            <a:off x="6295152" y="1484784"/>
            <a:ext cx="3244453" cy="4055566"/>
          </a:xfrm>
          <a:prstGeom prst="rect">
            <a:avLst/>
          </a:prstGeom>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6" descr="C:\Documents and Settings\Eigenaar\Mijn documenten\Tresco\Kleuren banner.JPG"/>
          <p:cNvPicPr>
            <a:picLocks noChangeAspect="1" noChangeArrowheads="1"/>
          </p:cNvPicPr>
          <p:nvPr/>
        </p:nvPicPr>
        <p:blipFill>
          <a:blip r:embed="rId2" cstate="print"/>
          <a:srcRect/>
          <a:stretch>
            <a:fillRect/>
          </a:stretch>
        </p:blipFill>
        <p:spPr bwMode="auto">
          <a:xfrm>
            <a:off x="0" y="1200150"/>
            <a:ext cx="9906000" cy="73025"/>
          </a:xfrm>
          <a:prstGeom prst="rect">
            <a:avLst/>
          </a:prstGeom>
          <a:noFill/>
          <a:ln w="9525">
            <a:noFill/>
            <a:miter lim="800000"/>
            <a:headEnd/>
            <a:tailEnd/>
          </a:ln>
        </p:spPr>
      </p:pic>
      <p:pic>
        <p:nvPicPr>
          <p:cNvPr id="2052" name="Picture 9" descr="C:\Documents and Settings\Eigenaar\Mijn documenten\Tresco\Kleuren banner.JPG"/>
          <p:cNvPicPr>
            <a:picLocks noChangeAspect="1" noChangeArrowheads="1"/>
          </p:cNvPicPr>
          <p:nvPr/>
        </p:nvPicPr>
        <p:blipFill>
          <a:blip r:embed="rId2" cstate="print"/>
          <a:srcRect/>
          <a:stretch>
            <a:fillRect/>
          </a:stretch>
        </p:blipFill>
        <p:spPr bwMode="auto">
          <a:xfrm>
            <a:off x="0" y="5870575"/>
            <a:ext cx="9906000" cy="73025"/>
          </a:xfrm>
          <a:prstGeom prst="rect">
            <a:avLst/>
          </a:prstGeom>
          <a:noFill/>
          <a:ln w="9525">
            <a:noFill/>
            <a:miter lim="800000"/>
            <a:headEnd/>
            <a:tailEnd/>
          </a:ln>
        </p:spPr>
      </p:pic>
      <p:pic>
        <p:nvPicPr>
          <p:cNvPr id="2053" name="Picture 12" descr="C:\Documents and Settings\Eigenaar\Mijn documenten\Tresco\Blauwe banner.JPG"/>
          <p:cNvPicPr preferRelativeResize="0">
            <a:picLocks noChangeArrowheads="1"/>
          </p:cNvPicPr>
          <p:nvPr/>
        </p:nvPicPr>
        <p:blipFill>
          <a:blip r:embed="rId3" cstate="print"/>
          <a:srcRect/>
          <a:stretch>
            <a:fillRect/>
          </a:stretch>
        </p:blipFill>
        <p:spPr bwMode="auto">
          <a:xfrm>
            <a:off x="0" y="0"/>
            <a:ext cx="9906000" cy="1073150"/>
          </a:xfrm>
          <a:prstGeom prst="rect">
            <a:avLst/>
          </a:prstGeom>
          <a:noFill/>
          <a:ln w="9525">
            <a:noFill/>
            <a:miter lim="800000"/>
            <a:headEnd/>
            <a:tailEnd/>
          </a:ln>
        </p:spPr>
      </p:pic>
      <p:sp>
        <p:nvSpPr>
          <p:cNvPr id="2054" name="Titel 10"/>
          <p:cNvSpPr>
            <a:spLocks/>
          </p:cNvSpPr>
          <p:nvPr/>
        </p:nvSpPr>
        <p:spPr bwMode="auto">
          <a:xfrm>
            <a:off x="0" y="188913"/>
            <a:ext cx="9417496" cy="650875"/>
          </a:xfrm>
          <a:prstGeom prst="rect">
            <a:avLst/>
          </a:prstGeom>
          <a:noFill/>
          <a:ln w="9525">
            <a:noFill/>
            <a:miter lim="800000"/>
            <a:headEnd/>
            <a:tailEnd/>
          </a:ln>
        </p:spPr>
        <p:txBody>
          <a:bodyPr lIns="95788" tIns="47895" rIns="95788" bIns="47895" anchor="ctr"/>
          <a:lstStyle/>
          <a:p>
            <a:pPr defTabSz="957263"/>
            <a:r>
              <a:rPr lang="nl-BE" sz="4200" dirty="0">
                <a:solidFill>
                  <a:schemeClr val="bg1"/>
                </a:solidFill>
                <a:latin typeface="Calibri" pitchFamily="34" charset="0"/>
                <a:cs typeface="Tahoma" pitchFamily="34" charset="0"/>
              </a:rPr>
              <a:t>Tresco </a:t>
            </a:r>
            <a:r>
              <a:rPr lang="nl-BE" sz="4200" dirty="0" err="1">
                <a:solidFill>
                  <a:schemeClr val="bg1"/>
                </a:solidFill>
                <a:latin typeface="Calibri" pitchFamily="34" charset="0"/>
                <a:cs typeface="Tahoma" pitchFamily="34" charset="0"/>
              </a:rPr>
              <a:t>Navigis</a:t>
            </a:r>
            <a:r>
              <a:rPr lang="nl-BE" sz="4200" dirty="0">
                <a:solidFill>
                  <a:schemeClr val="bg1"/>
                </a:solidFill>
                <a:latin typeface="Calibri" pitchFamily="34" charset="0"/>
                <a:cs typeface="Tahoma" pitchFamily="34" charset="0"/>
              </a:rPr>
              <a:t> stappenplan wizard</a:t>
            </a:r>
          </a:p>
        </p:txBody>
      </p:sp>
      <p:sp>
        <p:nvSpPr>
          <p:cNvPr id="2055" name="Tekstvak 18"/>
          <p:cNvSpPr txBox="1">
            <a:spLocks noChangeArrowheads="1"/>
          </p:cNvSpPr>
          <p:nvPr/>
        </p:nvSpPr>
        <p:spPr bwMode="auto">
          <a:xfrm>
            <a:off x="488504" y="1403375"/>
            <a:ext cx="5355519" cy="6221479"/>
          </a:xfrm>
          <a:prstGeom prst="rect">
            <a:avLst/>
          </a:prstGeom>
          <a:noFill/>
          <a:ln w="9525">
            <a:noFill/>
            <a:miter lim="800000"/>
            <a:headEnd/>
            <a:tailEnd/>
          </a:ln>
        </p:spPr>
        <p:txBody>
          <a:bodyPr wrap="square" lIns="95788" tIns="47895" rIns="95788" bIns="47895">
            <a:spAutoFit/>
          </a:bodyPr>
          <a:lstStyle/>
          <a:p>
            <a:pPr marL="342900" indent="-342900">
              <a:buFont typeface="+mj-lt"/>
              <a:buAutoNum type="arabicPeriod"/>
            </a:pPr>
            <a:r>
              <a:rPr lang="nl-BE" sz="1400" b="1" dirty="0">
                <a:solidFill>
                  <a:schemeClr val="tx2"/>
                </a:solidFill>
                <a:latin typeface="+mn-lt"/>
              </a:rPr>
              <a:t>Tresco Online update wordt automatisch uitgevoerd</a:t>
            </a:r>
            <a:endParaRPr lang="nl-BE" sz="1400" dirty="0">
              <a:solidFill>
                <a:schemeClr val="tx2"/>
              </a:solidFill>
              <a:latin typeface="+mn-lt"/>
            </a:endParaRPr>
          </a:p>
          <a:p>
            <a:pPr lvl="1">
              <a:buFont typeface="Arial" panose="020B0604020202020204" pitchFamily="34" charset="0"/>
              <a:buChar char="•"/>
            </a:pPr>
            <a:r>
              <a:rPr lang="nl-BE" sz="1400" dirty="0">
                <a:solidFill>
                  <a:schemeClr val="tx2"/>
                </a:solidFill>
                <a:latin typeface="+mn-lt"/>
              </a:rPr>
              <a:t> Software /  Cartografie</a:t>
            </a:r>
          </a:p>
          <a:p>
            <a:pPr lvl="1">
              <a:buFont typeface="Arial" panose="020B0604020202020204" pitchFamily="34" charset="0"/>
              <a:buChar char="•"/>
            </a:pPr>
            <a:r>
              <a:rPr lang="nl-BE" sz="1400" dirty="0">
                <a:solidFill>
                  <a:schemeClr val="tx2"/>
                </a:solidFill>
                <a:latin typeface="+mn-lt"/>
              </a:rPr>
              <a:t> Zeer kleine bestanden !</a:t>
            </a:r>
          </a:p>
          <a:p>
            <a:pPr marL="342900" indent="-342900">
              <a:buFont typeface="+mj-lt"/>
              <a:buAutoNum type="arabicPeriod"/>
            </a:pPr>
            <a:r>
              <a:rPr lang="nl-BE" sz="1400" b="1" dirty="0">
                <a:solidFill>
                  <a:schemeClr val="tx2"/>
                </a:solidFill>
                <a:latin typeface="+mn-lt"/>
              </a:rPr>
              <a:t>Tresco Reisplan wordt aangemaakt</a:t>
            </a:r>
            <a:endParaRPr lang="nl-BE" sz="1400" dirty="0">
              <a:solidFill>
                <a:schemeClr val="tx2"/>
              </a:solidFill>
              <a:latin typeface="+mn-lt"/>
            </a:endParaRPr>
          </a:p>
          <a:p>
            <a:pPr lvl="1">
              <a:buFont typeface="Arial" panose="020B0604020202020204" pitchFamily="34" charset="0"/>
              <a:buChar char="•"/>
            </a:pPr>
            <a:r>
              <a:rPr lang="nl-BE" sz="1400" dirty="0">
                <a:solidFill>
                  <a:schemeClr val="tx2"/>
                </a:solidFill>
                <a:latin typeface="+mn-lt"/>
              </a:rPr>
              <a:t>EBIS Reisplan</a:t>
            </a:r>
          </a:p>
          <a:p>
            <a:pPr lvl="1">
              <a:buFont typeface="Arial" panose="020B0604020202020204" pitchFamily="34" charset="0"/>
              <a:buChar char="•"/>
            </a:pPr>
            <a:r>
              <a:rPr lang="nl-BE" sz="1400" dirty="0">
                <a:solidFill>
                  <a:schemeClr val="tx2"/>
                </a:solidFill>
                <a:latin typeface="+mn-lt"/>
              </a:rPr>
              <a:t>ETA wordt automatisch berekend</a:t>
            </a:r>
          </a:p>
          <a:p>
            <a:pPr lvl="1">
              <a:buFont typeface="Arial" panose="020B0604020202020204" pitchFamily="34" charset="0"/>
              <a:buChar char="•"/>
            </a:pPr>
            <a:r>
              <a:rPr lang="nl-BE" sz="1400" dirty="0">
                <a:solidFill>
                  <a:schemeClr val="tx2"/>
                </a:solidFill>
                <a:latin typeface="+mn-lt"/>
              </a:rPr>
              <a:t>AIS transponder wordt automatisch geprogrammeerd (bestemming / ETA)</a:t>
            </a:r>
          </a:p>
          <a:p>
            <a:pPr lvl="1">
              <a:buFont typeface="Arial" panose="020B0604020202020204" pitchFamily="34" charset="0"/>
              <a:buChar char="•"/>
            </a:pPr>
            <a:r>
              <a:rPr lang="nl-BE" sz="1400" dirty="0">
                <a:solidFill>
                  <a:schemeClr val="tx2"/>
                </a:solidFill>
                <a:latin typeface="+mn-lt"/>
              </a:rPr>
              <a:t>Bekijken waterstanden / stremmingen op de specifieke reis</a:t>
            </a:r>
          </a:p>
          <a:p>
            <a:pPr marL="342900" indent="-342900">
              <a:buFont typeface="+mj-lt"/>
              <a:buAutoNum type="arabicPeriod"/>
            </a:pPr>
            <a:r>
              <a:rPr lang="nl-BE" sz="1400" b="1" dirty="0">
                <a:solidFill>
                  <a:schemeClr val="tx2"/>
                </a:solidFill>
                <a:latin typeface="+mn-lt"/>
              </a:rPr>
              <a:t>Tresco Reisrapportage wordt aangemaakt</a:t>
            </a:r>
            <a:endParaRPr lang="nl-BE" sz="1400" dirty="0">
              <a:solidFill>
                <a:schemeClr val="tx2"/>
              </a:solidFill>
              <a:latin typeface="+mn-lt"/>
            </a:endParaRPr>
          </a:p>
          <a:p>
            <a:pPr lvl="1">
              <a:buFont typeface="Arial" panose="020B0604020202020204" pitchFamily="34" charset="0"/>
              <a:buChar char="•"/>
            </a:pPr>
            <a:r>
              <a:rPr lang="nl-BE" sz="1400" dirty="0">
                <a:solidFill>
                  <a:schemeClr val="tx2"/>
                </a:solidFill>
                <a:latin typeface="+mn-lt"/>
              </a:rPr>
              <a:t>Extra EBIS </a:t>
            </a:r>
            <a:r>
              <a:rPr lang="nl-BE" sz="1400" dirty="0" err="1">
                <a:solidFill>
                  <a:schemeClr val="tx2"/>
                </a:solidFill>
                <a:latin typeface="+mn-lt"/>
              </a:rPr>
              <a:t>safety</a:t>
            </a:r>
            <a:r>
              <a:rPr lang="nl-BE" sz="1400" dirty="0">
                <a:solidFill>
                  <a:schemeClr val="tx2"/>
                </a:solidFill>
                <a:latin typeface="+mn-lt"/>
              </a:rPr>
              <a:t> controle lijst</a:t>
            </a:r>
          </a:p>
          <a:p>
            <a:pPr marL="342900" indent="-342900">
              <a:buFont typeface="+mj-lt"/>
              <a:buAutoNum type="arabicPeriod"/>
            </a:pPr>
            <a:r>
              <a:rPr lang="nl-BE" sz="1400" b="1" dirty="0">
                <a:solidFill>
                  <a:schemeClr val="tx2"/>
                </a:solidFill>
                <a:latin typeface="+mn-lt"/>
              </a:rPr>
              <a:t>Tresco E-melden</a:t>
            </a:r>
            <a:endParaRPr lang="nl-BE" sz="1400" dirty="0">
              <a:solidFill>
                <a:schemeClr val="tx2"/>
              </a:solidFill>
              <a:latin typeface="+mn-lt"/>
            </a:endParaRPr>
          </a:p>
          <a:p>
            <a:pPr lvl="1">
              <a:buFont typeface="Arial" panose="020B0604020202020204" pitchFamily="34" charset="0"/>
              <a:buChar char="•"/>
            </a:pPr>
            <a:r>
              <a:rPr lang="nl-BE" sz="1400" dirty="0">
                <a:solidFill>
                  <a:schemeClr val="tx2"/>
                </a:solidFill>
                <a:latin typeface="+mn-lt"/>
              </a:rPr>
              <a:t>Bestemming en ETA vanuit het Reisplan</a:t>
            </a:r>
          </a:p>
          <a:p>
            <a:pPr lvl="1">
              <a:buFont typeface="Arial" panose="020B0604020202020204" pitchFamily="34" charset="0"/>
              <a:buChar char="•"/>
            </a:pPr>
            <a:r>
              <a:rPr lang="nl-BE" sz="1400" dirty="0">
                <a:solidFill>
                  <a:schemeClr val="tx2"/>
                </a:solidFill>
                <a:latin typeface="+mn-lt"/>
              </a:rPr>
              <a:t>Lading &amp; Tonnage worden doorgegeven</a:t>
            </a:r>
          </a:p>
          <a:p>
            <a:pPr lvl="1">
              <a:buFont typeface="Arial" panose="020B0604020202020204" pitchFamily="34" charset="0"/>
              <a:buChar char="•"/>
            </a:pPr>
            <a:r>
              <a:rPr lang="nl-BE" sz="1400" dirty="0">
                <a:solidFill>
                  <a:schemeClr val="tx2"/>
                </a:solidFill>
                <a:latin typeface="+mn-lt"/>
              </a:rPr>
              <a:t>Eventuele extra gegevens</a:t>
            </a:r>
          </a:p>
          <a:p>
            <a:pPr marL="342900" indent="-342900">
              <a:buFont typeface="+mj-lt"/>
              <a:buAutoNum type="arabicPeriod"/>
            </a:pPr>
            <a:r>
              <a:rPr lang="nl-BE" sz="1400" b="1" dirty="0">
                <a:solidFill>
                  <a:schemeClr val="tx2"/>
                </a:solidFill>
                <a:latin typeface="+mj-lt"/>
              </a:rPr>
              <a:t>Extra services</a:t>
            </a:r>
          </a:p>
          <a:p>
            <a:pPr lvl="1">
              <a:buFont typeface="Arial" pitchFamily="34" charset="0"/>
              <a:buChar char="•"/>
            </a:pPr>
            <a:r>
              <a:rPr lang="nl-BE" sz="1400" dirty="0">
                <a:solidFill>
                  <a:schemeClr val="tx2"/>
                </a:solidFill>
                <a:latin typeface="+mj-lt"/>
              </a:rPr>
              <a:t>Online ligplaatsen in Nederland (in samenwerking met Blauwe golf verbindend)</a:t>
            </a:r>
          </a:p>
          <a:p>
            <a:pPr lvl="1">
              <a:buFont typeface="Arial" pitchFamily="34" charset="0"/>
              <a:buChar char="•"/>
            </a:pPr>
            <a:r>
              <a:rPr lang="nl-BE" sz="1400" dirty="0">
                <a:solidFill>
                  <a:schemeClr val="tx2"/>
                </a:solidFill>
                <a:latin typeface="+mj-lt"/>
              </a:rPr>
              <a:t>Alle info wordt automatisch doorgegeven via Tresco </a:t>
            </a:r>
            <a:r>
              <a:rPr lang="nl-BE" sz="1400" dirty="0" err="1">
                <a:solidFill>
                  <a:schemeClr val="tx2"/>
                </a:solidFill>
                <a:latin typeface="+mj-lt"/>
              </a:rPr>
              <a:t>Fleet</a:t>
            </a:r>
            <a:r>
              <a:rPr lang="nl-BE" sz="1400" dirty="0">
                <a:solidFill>
                  <a:schemeClr val="tx2"/>
                </a:solidFill>
                <a:latin typeface="+mj-lt"/>
              </a:rPr>
              <a:t> Push aan kantoor</a:t>
            </a:r>
          </a:p>
          <a:p>
            <a:pPr marL="457200" lvl="1" indent="0"/>
            <a:endParaRPr lang="nl-BE" sz="1400" dirty="0">
              <a:solidFill>
                <a:schemeClr val="tx2"/>
              </a:solidFill>
              <a:latin typeface="+mj-lt"/>
            </a:endParaRPr>
          </a:p>
          <a:p>
            <a:pPr lvl="1">
              <a:buFont typeface="Arial" pitchFamily="34" charset="0"/>
              <a:buChar char="•"/>
            </a:pPr>
            <a:endParaRPr lang="nl-BE" sz="1400" dirty="0">
              <a:solidFill>
                <a:schemeClr val="tx2"/>
              </a:solidFill>
              <a:latin typeface="+mj-lt"/>
            </a:endParaRPr>
          </a:p>
          <a:p>
            <a:pPr lvl="1">
              <a:buFont typeface="Arial" pitchFamily="34" charset="0"/>
              <a:buChar char="•"/>
            </a:pPr>
            <a:endParaRPr lang="nl-BE" sz="1400" dirty="0">
              <a:solidFill>
                <a:schemeClr val="tx2"/>
              </a:solidFill>
              <a:latin typeface="+mn-lt"/>
            </a:endParaRPr>
          </a:p>
          <a:p>
            <a:pPr lvl="1">
              <a:buFont typeface="Arial" pitchFamily="34" charset="0"/>
              <a:buChar char="•"/>
            </a:pPr>
            <a:endParaRPr lang="nl-BE" sz="1400" dirty="0">
              <a:solidFill>
                <a:schemeClr val="tx2"/>
              </a:solidFill>
              <a:latin typeface="+mn-lt"/>
            </a:endParaRPr>
          </a:p>
          <a:p>
            <a:pPr lvl="1">
              <a:buFont typeface="Arial" pitchFamily="34" charset="0"/>
              <a:buChar char="•"/>
            </a:pPr>
            <a:endParaRPr lang="nl-BE" sz="1400" dirty="0">
              <a:solidFill>
                <a:schemeClr val="tx2"/>
              </a:solidFill>
              <a:latin typeface="+mn-lt"/>
            </a:endParaRPr>
          </a:p>
          <a:p>
            <a:pPr lvl="1">
              <a:buFont typeface="Arial" pitchFamily="34" charset="0"/>
              <a:buChar char="•"/>
            </a:pPr>
            <a:endParaRPr lang="nl-BE" sz="1200" dirty="0"/>
          </a:p>
          <a:p>
            <a:endParaRPr lang="en-US" sz="1200" dirty="0">
              <a:solidFill>
                <a:schemeClr val="tx2"/>
              </a:solidFill>
            </a:endParaRPr>
          </a:p>
          <a:p>
            <a:endParaRPr lang="en-US" sz="1200" dirty="0">
              <a:solidFill>
                <a:schemeClr val="tx2"/>
              </a:solidFill>
            </a:endParaRPr>
          </a:p>
          <a:p>
            <a:pPr defTabSz="957263"/>
            <a:endParaRPr lang="en-GB" sz="1200" dirty="0">
              <a:solidFill>
                <a:schemeClr val="tx2"/>
              </a:solidFill>
              <a:latin typeface="Calibri" pitchFamily="34" charset="0"/>
            </a:endParaRPr>
          </a:p>
        </p:txBody>
      </p:sp>
      <p:pic>
        <p:nvPicPr>
          <p:cNvPr id="2" name="Afbeelding 1">
            <a:extLst>
              <a:ext uri="{FF2B5EF4-FFF2-40B4-BE49-F238E27FC236}">
                <a16:creationId xmlns:a16="http://schemas.microsoft.com/office/drawing/2014/main" id="{3C94AD71-E559-40CB-A763-F66A4EEC8C63}"/>
              </a:ext>
            </a:extLst>
          </p:cNvPr>
          <p:cNvPicPr>
            <a:picLocks noChangeAspect="1"/>
          </p:cNvPicPr>
          <p:nvPr/>
        </p:nvPicPr>
        <p:blipFill>
          <a:blip r:embed="rId4"/>
          <a:stretch>
            <a:fillRect/>
          </a:stretch>
        </p:blipFill>
        <p:spPr>
          <a:xfrm>
            <a:off x="6295152" y="1484784"/>
            <a:ext cx="3244453" cy="4055566"/>
          </a:xfrm>
          <a:prstGeom prst="rect">
            <a:avLst/>
          </a:prstGeom>
        </p:spPr>
      </p:pic>
    </p:spTree>
    <p:extLst>
      <p:ext uri="{BB962C8B-B14F-4D97-AF65-F5344CB8AC3E}">
        <p14:creationId xmlns:p14="http://schemas.microsoft.com/office/powerpoint/2010/main" val="97865462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2" descr="C:\Documents and Settings\Eigenaar\Mijn documenten\Tresco\Blauwe banner.JPG"/>
          <p:cNvPicPr preferRelativeResize="0">
            <a:picLocks noChangeArrowheads="1"/>
          </p:cNvPicPr>
          <p:nvPr/>
        </p:nvPicPr>
        <p:blipFill>
          <a:blip r:embed="rId3" cstate="print"/>
          <a:srcRect/>
          <a:stretch>
            <a:fillRect/>
          </a:stretch>
        </p:blipFill>
        <p:spPr bwMode="auto">
          <a:xfrm>
            <a:off x="0" y="0"/>
            <a:ext cx="9906000" cy="1073150"/>
          </a:xfrm>
          <a:prstGeom prst="rect">
            <a:avLst/>
          </a:prstGeom>
          <a:noFill/>
          <a:ln w="9525">
            <a:noFill/>
            <a:miter lim="800000"/>
            <a:headEnd/>
            <a:tailEnd/>
          </a:ln>
        </p:spPr>
      </p:pic>
      <p:pic>
        <p:nvPicPr>
          <p:cNvPr id="5123" name="Afbeelding 14" descr="Logo Tresco 1268x736.png"/>
          <p:cNvPicPr>
            <a:picLocks noChangeAspect="1"/>
          </p:cNvPicPr>
          <p:nvPr/>
        </p:nvPicPr>
        <p:blipFill>
          <a:blip r:embed="rId4" cstate="print"/>
          <a:srcRect/>
          <a:stretch>
            <a:fillRect/>
          </a:stretch>
        </p:blipFill>
        <p:spPr bwMode="auto">
          <a:xfrm>
            <a:off x="4292600" y="6019800"/>
            <a:ext cx="1403350" cy="752475"/>
          </a:xfrm>
          <a:prstGeom prst="rect">
            <a:avLst/>
          </a:prstGeom>
          <a:noFill/>
          <a:ln w="9525">
            <a:noFill/>
            <a:miter lim="800000"/>
            <a:headEnd/>
            <a:tailEnd/>
          </a:ln>
        </p:spPr>
      </p:pic>
      <p:sp>
        <p:nvSpPr>
          <p:cNvPr id="5124" name="Titel 10"/>
          <p:cNvSpPr txBox="1">
            <a:spLocks/>
          </p:cNvSpPr>
          <p:nvPr/>
        </p:nvSpPr>
        <p:spPr bwMode="auto">
          <a:xfrm>
            <a:off x="38100" y="5645150"/>
            <a:ext cx="7931150" cy="647700"/>
          </a:xfrm>
          <a:prstGeom prst="rect">
            <a:avLst/>
          </a:prstGeom>
          <a:noFill/>
          <a:ln w="9525">
            <a:noFill/>
            <a:miter lim="800000"/>
            <a:headEnd/>
            <a:tailEnd/>
          </a:ln>
        </p:spPr>
        <p:txBody>
          <a:bodyPr lIns="95788" tIns="47895" rIns="95788" bIns="47895" anchor="ctr"/>
          <a:lstStyle/>
          <a:p>
            <a:pPr defTabSz="957263">
              <a:lnSpc>
                <a:spcPct val="90000"/>
              </a:lnSpc>
            </a:pPr>
            <a:endParaRPr lang="nl-NL" sz="4200">
              <a:solidFill>
                <a:schemeClr val="bg1"/>
              </a:solidFill>
              <a:cs typeface="Tahoma" pitchFamily="34" charset="0"/>
            </a:endParaRPr>
          </a:p>
        </p:txBody>
      </p:sp>
      <p:sp>
        <p:nvSpPr>
          <p:cNvPr id="5125" name="Tekstvak 8"/>
          <p:cNvSpPr txBox="1">
            <a:spLocks noChangeArrowheads="1"/>
          </p:cNvSpPr>
          <p:nvPr/>
        </p:nvSpPr>
        <p:spPr bwMode="auto">
          <a:xfrm>
            <a:off x="704528" y="1814505"/>
            <a:ext cx="4847406" cy="1389387"/>
          </a:xfrm>
          <a:prstGeom prst="rect">
            <a:avLst/>
          </a:prstGeom>
          <a:noFill/>
          <a:ln w="9525">
            <a:noFill/>
            <a:miter lim="800000"/>
            <a:headEnd/>
            <a:tailEnd/>
          </a:ln>
        </p:spPr>
        <p:txBody>
          <a:bodyPr wrap="square" lIns="95788" tIns="47895" rIns="95788" bIns="47895" anchor="b">
            <a:spAutoFit/>
          </a:bodyPr>
          <a:lstStyle/>
          <a:p>
            <a:pPr defTabSz="957263">
              <a:buFontTx/>
              <a:buChar char="•"/>
            </a:pPr>
            <a:r>
              <a:rPr lang="en-US" sz="1400" dirty="0">
                <a:solidFill>
                  <a:schemeClr val="tx2"/>
                </a:solidFill>
                <a:latin typeface="+mn-lt"/>
              </a:rPr>
              <a:t> De online updates </a:t>
            </a:r>
            <a:r>
              <a:rPr lang="en-US" sz="1400" dirty="0" err="1">
                <a:solidFill>
                  <a:schemeClr val="tx2"/>
                </a:solidFill>
                <a:latin typeface="+mn-lt"/>
              </a:rPr>
              <a:t>kunnen</a:t>
            </a:r>
            <a:r>
              <a:rPr lang="en-US" sz="1400" dirty="0">
                <a:solidFill>
                  <a:schemeClr val="tx2"/>
                </a:solidFill>
                <a:latin typeface="+mn-lt"/>
              </a:rPr>
              <a:t> </a:t>
            </a:r>
            <a:r>
              <a:rPr lang="en-US" sz="1400" dirty="0" err="1">
                <a:solidFill>
                  <a:schemeClr val="tx2"/>
                </a:solidFill>
                <a:latin typeface="+mn-lt"/>
              </a:rPr>
              <a:t>zowel</a:t>
            </a:r>
            <a:r>
              <a:rPr lang="en-US" sz="1400" dirty="0">
                <a:solidFill>
                  <a:schemeClr val="tx2"/>
                </a:solidFill>
                <a:latin typeface="+mn-lt"/>
              </a:rPr>
              <a:t> </a:t>
            </a:r>
            <a:r>
              <a:rPr lang="en-US" sz="1400" dirty="0" err="1">
                <a:solidFill>
                  <a:schemeClr val="tx2"/>
                </a:solidFill>
                <a:latin typeface="+mn-lt"/>
              </a:rPr>
              <a:t>automatisch</a:t>
            </a:r>
            <a:r>
              <a:rPr lang="en-US" sz="1400" dirty="0">
                <a:solidFill>
                  <a:schemeClr val="tx2"/>
                </a:solidFill>
                <a:latin typeface="+mn-lt"/>
              </a:rPr>
              <a:t> </a:t>
            </a:r>
            <a:r>
              <a:rPr lang="en-US" sz="1400" dirty="0" err="1">
                <a:solidFill>
                  <a:schemeClr val="tx2"/>
                </a:solidFill>
                <a:latin typeface="+mn-lt"/>
              </a:rPr>
              <a:t>als</a:t>
            </a:r>
            <a:r>
              <a:rPr lang="en-US" sz="1400" dirty="0">
                <a:solidFill>
                  <a:schemeClr val="tx2"/>
                </a:solidFill>
                <a:latin typeface="+mn-lt"/>
              </a:rPr>
              <a:t> </a:t>
            </a:r>
            <a:r>
              <a:rPr lang="en-US" sz="1400" dirty="0" err="1">
                <a:solidFill>
                  <a:schemeClr val="tx2"/>
                </a:solidFill>
                <a:latin typeface="+mn-lt"/>
              </a:rPr>
              <a:t>manueel</a:t>
            </a:r>
            <a:r>
              <a:rPr lang="en-US" sz="1400" dirty="0">
                <a:solidFill>
                  <a:schemeClr val="tx2"/>
                </a:solidFill>
                <a:latin typeface="+mn-lt"/>
              </a:rPr>
              <a:t>     </a:t>
            </a:r>
            <a:br>
              <a:rPr lang="en-US" sz="1400" dirty="0">
                <a:solidFill>
                  <a:schemeClr val="tx2"/>
                </a:solidFill>
                <a:latin typeface="+mn-lt"/>
              </a:rPr>
            </a:br>
            <a:r>
              <a:rPr lang="en-US" sz="1400" dirty="0">
                <a:solidFill>
                  <a:schemeClr val="tx2"/>
                </a:solidFill>
                <a:latin typeface="+mn-lt"/>
              </a:rPr>
              <a:t>   </a:t>
            </a:r>
            <a:r>
              <a:rPr lang="en-US" sz="1400" dirty="0" err="1">
                <a:solidFill>
                  <a:schemeClr val="tx2"/>
                </a:solidFill>
                <a:latin typeface="+mn-lt"/>
              </a:rPr>
              <a:t>worden</a:t>
            </a:r>
            <a:r>
              <a:rPr lang="en-US" sz="1400" dirty="0">
                <a:solidFill>
                  <a:schemeClr val="tx2"/>
                </a:solidFill>
                <a:latin typeface="+mn-lt"/>
              </a:rPr>
              <a:t> </a:t>
            </a:r>
            <a:r>
              <a:rPr lang="en-US" sz="1400" dirty="0" err="1">
                <a:solidFill>
                  <a:schemeClr val="tx2"/>
                </a:solidFill>
                <a:latin typeface="+mn-lt"/>
              </a:rPr>
              <a:t>gedownload</a:t>
            </a:r>
            <a:endParaRPr lang="en-US" sz="1400" dirty="0">
              <a:solidFill>
                <a:schemeClr val="tx2"/>
              </a:solidFill>
              <a:latin typeface="+mn-lt"/>
            </a:endParaRPr>
          </a:p>
          <a:p>
            <a:pPr defTabSz="957263">
              <a:buFontTx/>
              <a:buChar char="•"/>
            </a:pPr>
            <a:r>
              <a:rPr lang="en-US" sz="1400" dirty="0">
                <a:solidFill>
                  <a:schemeClr val="tx2"/>
                </a:solidFill>
                <a:latin typeface="+mn-lt"/>
              </a:rPr>
              <a:t> Updates </a:t>
            </a:r>
            <a:r>
              <a:rPr lang="en-US" sz="1400" dirty="0" err="1">
                <a:solidFill>
                  <a:schemeClr val="tx2"/>
                </a:solidFill>
                <a:latin typeface="+mn-lt"/>
              </a:rPr>
              <a:t>bevatten</a:t>
            </a:r>
            <a:r>
              <a:rPr lang="en-US" sz="1400" dirty="0">
                <a:solidFill>
                  <a:schemeClr val="tx2"/>
                </a:solidFill>
                <a:latin typeface="+mn-lt"/>
              </a:rPr>
              <a:t> software / </a:t>
            </a:r>
            <a:r>
              <a:rPr lang="en-US" sz="1400" dirty="0" err="1">
                <a:solidFill>
                  <a:schemeClr val="tx2"/>
                </a:solidFill>
                <a:latin typeface="+mn-lt"/>
              </a:rPr>
              <a:t>cartografie</a:t>
            </a:r>
            <a:endParaRPr lang="en-US" sz="1400" dirty="0">
              <a:solidFill>
                <a:schemeClr val="tx2"/>
              </a:solidFill>
              <a:latin typeface="+mn-lt"/>
            </a:endParaRPr>
          </a:p>
          <a:p>
            <a:pPr defTabSz="957263">
              <a:buFontTx/>
              <a:buChar char="•"/>
            </a:pPr>
            <a:r>
              <a:rPr lang="en-US" sz="1400" dirty="0">
                <a:solidFill>
                  <a:schemeClr val="tx2"/>
                </a:solidFill>
                <a:latin typeface="+mn-lt"/>
              </a:rPr>
              <a:t> </a:t>
            </a:r>
            <a:r>
              <a:rPr lang="en-US" sz="1400" dirty="0" err="1">
                <a:solidFill>
                  <a:schemeClr val="tx2"/>
                </a:solidFill>
                <a:latin typeface="+mn-lt"/>
              </a:rPr>
              <a:t>Zeer</a:t>
            </a:r>
            <a:r>
              <a:rPr lang="en-US" sz="1400" dirty="0">
                <a:solidFill>
                  <a:schemeClr val="tx2"/>
                </a:solidFill>
                <a:latin typeface="+mn-lt"/>
              </a:rPr>
              <a:t> </a:t>
            </a:r>
            <a:r>
              <a:rPr lang="en-US" sz="1400" dirty="0" err="1">
                <a:solidFill>
                  <a:schemeClr val="tx2"/>
                </a:solidFill>
                <a:latin typeface="+mn-lt"/>
              </a:rPr>
              <a:t>kleine</a:t>
            </a:r>
            <a:r>
              <a:rPr lang="en-US" sz="1400" dirty="0">
                <a:solidFill>
                  <a:schemeClr val="tx2"/>
                </a:solidFill>
                <a:latin typeface="+mn-lt"/>
              </a:rPr>
              <a:t> </a:t>
            </a:r>
            <a:r>
              <a:rPr lang="en-US" sz="1400" dirty="0" err="1">
                <a:solidFill>
                  <a:schemeClr val="tx2"/>
                </a:solidFill>
                <a:latin typeface="+mn-lt"/>
              </a:rPr>
              <a:t>bestanden</a:t>
            </a:r>
            <a:r>
              <a:rPr lang="en-US" sz="1400" dirty="0">
                <a:solidFill>
                  <a:schemeClr val="tx2"/>
                </a:solidFill>
                <a:latin typeface="+mn-lt"/>
              </a:rPr>
              <a:t> !</a:t>
            </a:r>
          </a:p>
          <a:p>
            <a:pPr defTabSz="957263">
              <a:buFontTx/>
              <a:buChar char="•"/>
            </a:pPr>
            <a:r>
              <a:rPr lang="en-US" sz="1400" dirty="0">
                <a:solidFill>
                  <a:schemeClr val="tx2"/>
                </a:solidFill>
                <a:latin typeface="+mn-lt"/>
              </a:rPr>
              <a:t> </a:t>
            </a:r>
            <a:r>
              <a:rPr lang="en-US" sz="1400" dirty="0" err="1">
                <a:solidFill>
                  <a:schemeClr val="tx2"/>
                </a:solidFill>
                <a:latin typeface="+mn-lt"/>
              </a:rPr>
              <a:t>Blijf</a:t>
            </a:r>
            <a:r>
              <a:rPr lang="en-US" sz="1400" dirty="0">
                <a:solidFill>
                  <a:schemeClr val="tx2"/>
                </a:solidFill>
                <a:latin typeface="+mn-lt"/>
              </a:rPr>
              <a:t> </a:t>
            </a:r>
            <a:r>
              <a:rPr lang="en-US" sz="1400" dirty="0" err="1">
                <a:solidFill>
                  <a:schemeClr val="tx2"/>
                </a:solidFill>
                <a:latin typeface="+mn-lt"/>
              </a:rPr>
              <a:t>continu</a:t>
            </a:r>
            <a:r>
              <a:rPr lang="en-US" sz="1400" dirty="0">
                <a:solidFill>
                  <a:schemeClr val="tx2"/>
                </a:solidFill>
                <a:latin typeface="+mn-lt"/>
              </a:rPr>
              <a:t> op de </a:t>
            </a:r>
            <a:r>
              <a:rPr lang="en-US" sz="1400" dirty="0" err="1">
                <a:solidFill>
                  <a:schemeClr val="tx2"/>
                </a:solidFill>
                <a:latin typeface="+mn-lt"/>
              </a:rPr>
              <a:t>hoogte</a:t>
            </a:r>
            <a:r>
              <a:rPr lang="en-US" sz="1400" dirty="0">
                <a:solidFill>
                  <a:schemeClr val="tx2"/>
                </a:solidFill>
                <a:latin typeface="+mn-lt"/>
              </a:rPr>
              <a:t> van </a:t>
            </a:r>
            <a:r>
              <a:rPr lang="en-US" sz="1400" dirty="0" err="1">
                <a:solidFill>
                  <a:schemeClr val="tx2"/>
                </a:solidFill>
                <a:latin typeface="+mn-lt"/>
              </a:rPr>
              <a:t>alle</a:t>
            </a:r>
            <a:r>
              <a:rPr lang="en-US" sz="1400" dirty="0">
                <a:solidFill>
                  <a:schemeClr val="tx2"/>
                </a:solidFill>
                <a:latin typeface="+mn-lt"/>
              </a:rPr>
              <a:t> </a:t>
            </a:r>
            <a:r>
              <a:rPr lang="en-US" sz="1400" dirty="0" err="1">
                <a:solidFill>
                  <a:schemeClr val="tx2"/>
                </a:solidFill>
                <a:latin typeface="+mn-lt"/>
              </a:rPr>
              <a:t>nieuwigheden</a:t>
            </a:r>
            <a:r>
              <a:rPr lang="en-US" sz="1400" dirty="0">
                <a:solidFill>
                  <a:schemeClr val="tx2"/>
                </a:solidFill>
                <a:latin typeface="+mn-lt"/>
              </a:rPr>
              <a:t> via de online   </a:t>
            </a:r>
            <a:br>
              <a:rPr lang="en-US" sz="1400" dirty="0">
                <a:solidFill>
                  <a:schemeClr val="tx2"/>
                </a:solidFill>
                <a:latin typeface="+mn-lt"/>
              </a:rPr>
            </a:br>
            <a:r>
              <a:rPr lang="en-US" sz="1400" dirty="0">
                <a:solidFill>
                  <a:schemeClr val="tx2"/>
                </a:solidFill>
                <a:latin typeface="+mn-lt"/>
              </a:rPr>
              <a:t>   update brief.</a:t>
            </a:r>
          </a:p>
        </p:txBody>
      </p:sp>
      <p:pic>
        <p:nvPicPr>
          <p:cNvPr id="5126" name="Picture 6" descr="C:\Documents and Settings\Eigenaar\Mijn documenten\Tresco\Kleuren banner.JPG"/>
          <p:cNvPicPr>
            <a:picLocks noChangeAspect="1" noChangeArrowheads="1"/>
          </p:cNvPicPr>
          <p:nvPr/>
        </p:nvPicPr>
        <p:blipFill>
          <a:blip r:embed="rId5" cstate="print"/>
          <a:srcRect/>
          <a:stretch>
            <a:fillRect/>
          </a:stretch>
        </p:blipFill>
        <p:spPr bwMode="auto">
          <a:xfrm>
            <a:off x="0" y="1200150"/>
            <a:ext cx="9906000" cy="73025"/>
          </a:xfrm>
          <a:prstGeom prst="rect">
            <a:avLst/>
          </a:prstGeom>
          <a:noFill/>
          <a:ln w="9525">
            <a:noFill/>
            <a:miter lim="800000"/>
            <a:headEnd/>
            <a:tailEnd/>
          </a:ln>
        </p:spPr>
      </p:pic>
      <p:sp>
        <p:nvSpPr>
          <p:cNvPr id="5128" name="Titel 10"/>
          <p:cNvSpPr>
            <a:spLocks/>
          </p:cNvSpPr>
          <p:nvPr/>
        </p:nvSpPr>
        <p:spPr bwMode="auto">
          <a:xfrm>
            <a:off x="388938" y="215900"/>
            <a:ext cx="7931150" cy="650875"/>
          </a:xfrm>
          <a:prstGeom prst="rect">
            <a:avLst/>
          </a:prstGeom>
          <a:noFill/>
          <a:ln w="9525">
            <a:noFill/>
            <a:miter lim="800000"/>
            <a:headEnd/>
            <a:tailEnd/>
          </a:ln>
        </p:spPr>
        <p:txBody>
          <a:bodyPr lIns="95788" tIns="47895" rIns="95788" bIns="47895" anchor="ctr"/>
          <a:lstStyle/>
          <a:p>
            <a:pPr defTabSz="957263"/>
            <a:r>
              <a:rPr lang="nl-BE" sz="4200" dirty="0">
                <a:solidFill>
                  <a:schemeClr val="bg1"/>
                </a:solidFill>
                <a:latin typeface="+mj-lt"/>
                <a:cs typeface="Tahoma" pitchFamily="34" charset="0"/>
              </a:rPr>
              <a:t>1. Online updates</a:t>
            </a:r>
          </a:p>
        </p:txBody>
      </p:sp>
      <p:pic>
        <p:nvPicPr>
          <p:cNvPr id="5129" name="Picture 9" descr="C:\Documents and Settings\Eigenaar\Mijn documenten\Tresco\Kleuren banner.JPG"/>
          <p:cNvPicPr>
            <a:picLocks noChangeAspect="1" noChangeArrowheads="1"/>
          </p:cNvPicPr>
          <p:nvPr/>
        </p:nvPicPr>
        <p:blipFill>
          <a:blip r:embed="rId5" cstate="print"/>
          <a:srcRect/>
          <a:stretch>
            <a:fillRect/>
          </a:stretch>
        </p:blipFill>
        <p:spPr bwMode="auto">
          <a:xfrm>
            <a:off x="0" y="5870575"/>
            <a:ext cx="9906000" cy="73025"/>
          </a:xfrm>
          <a:prstGeom prst="rect">
            <a:avLst/>
          </a:prstGeom>
          <a:noFill/>
          <a:ln w="9525">
            <a:noFill/>
            <a:miter lim="800000"/>
            <a:headEnd/>
            <a:tailEnd/>
          </a:ln>
        </p:spPr>
      </p:pic>
      <p:pic>
        <p:nvPicPr>
          <p:cNvPr id="4" name="Afbeelding 3">
            <a:extLst>
              <a:ext uri="{FF2B5EF4-FFF2-40B4-BE49-F238E27FC236}">
                <a16:creationId xmlns:a16="http://schemas.microsoft.com/office/drawing/2014/main" id="{A3293A79-1A4B-44E9-8E1C-2FAF22A951D3}"/>
              </a:ext>
            </a:extLst>
          </p:cNvPr>
          <p:cNvPicPr>
            <a:picLocks noChangeAspect="1"/>
          </p:cNvPicPr>
          <p:nvPr/>
        </p:nvPicPr>
        <p:blipFill>
          <a:blip r:embed="rId6"/>
          <a:stretch>
            <a:fillRect/>
          </a:stretch>
        </p:blipFill>
        <p:spPr>
          <a:xfrm>
            <a:off x="6177136" y="3135964"/>
            <a:ext cx="3295650" cy="2409825"/>
          </a:xfrm>
          <a:prstGeom prst="rect">
            <a:avLst/>
          </a:prstGeom>
        </p:spPr>
      </p:pic>
      <p:pic>
        <p:nvPicPr>
          <p:cNvPr id="5" name="Afbeelding 4">
            <a:extLst>
              <a:ext uri="{FF2B5EF4-FFF2-40B4-BE49-F238E27FC236}">
                <a16:creationId xmlns:a16="http://schemas.microsoft.com/office/drawing/2014/main" id="{7C38D5F5-4103-43D2-BB53-A9109DB93014}"/>
              </a:ext>
            </a:extLst>
          </p:cNvPr>
          <p:cNvPicPr>
            <a:picLocks noChangeAspect="1"/>
          </p:cNvPicPr>
          <p:nvPr/>
        </p:nvPicPr>
        <p:blipFill>
          <a:blip r:embed="rId7"/>
          <a:stretch>
            <a:fillRect/>
          </a:stretch>
        </p:blipFill>
        <p:spPr>
          <a:xfrm>
            <a:off x="6172352" y="1962721"/>
            <a:ext cx="3300434" cy="764038"/>
          </a:xfrm>
          <a:prstGeom prst="rect">
            <a:avLst/>
          </a:prstGeom>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2" descr="C:\Documents and Settings\Eigenaar\Mijn documenten\Tresco\Blauwe banner.JPG"/>
          <p:cNvPicPr preferRelativeResize="0">
            <a:picLocks noChangeArrowheads="1"/>
          </p:cNvPicPr>
          <p:nvPr/>
        </p:nvPicPr>
        <p:blipFill>
          <a:blip r:embed="rId3" cstate="print"/>
          <a:srcRect/>
          <a:stretch>
            <a:fillRect/>
          </a:stretch>
        </p:blipFill>
        <p:spPr bwMode="auto">
          <a:xfrm>
            <a:off x="0" y="0"/>
            <a:ext cx="9906000" cy="1073150"/>
          </a:xfrm>
          <a:prstGeom prst="rect">
            <a:avLst/>
          </a:prstGeom>
          <a:noFill/>
          <a:ln w="9525">
            <a:noFill/>
            <a:miter lim="800000"/>
            <a:headEnd/>
            <a:tailEnd/>
          </a:ln>
        </p:spPr>
      </p:pic>
      <p:pic>
        <p:nvPicPr>
          <p:cNvPr id="5123" name="Afbeelding 14" descr="Logo Tresco 1268x736.png"/>
          <p:cNvPicPr>
            <a:picLocks noChangeAspect="1"/>
          </p:cNvPicPr>
          <p:nvPr/>
        </p:nvPicPr>
        <p:blipFill>
          <a:blip r:embed="rId4" cstate="print"/>
          <a:srcRect/>
          <a:stretch>
            <a:fillRect/>
          </a:stretch>
        </p:blipFill>
        <p:spPr bwMode="auto">
          <a:xfrm>
            <a:off x="4292600" y="6019800"/>
            <a:ext cx="1403350" cy="752475"/>
          </a:xfrm>
          <a:prstGeom prst="rect">
            <a:avLst/>
          </a:prstGeom>
          <a:noFill/>
          <a:ln w="9525">
            <a:noFill/>
            <a:miter lim="800000"/>
            <a:headEnd/>
            <a:tailEnd/>
          </a:ln>
        </p:spPr>
      </p:pic>
      <p:sp>
        <p:nvSpPr>
          <p:cNvPr id="5124" name="Titel 10"/>
          <p:cNvSpPr txBox="1">
            <a:spLocks/>
          </p:cNvSpPr>
          <p:nvPr/>
        </p:nvSpPr>
        <p:spPr bwMode="auto">
          <a:xfrm>
            <a:off x="38100" y="5645150"/>
            <a:ext cx="7931150" cy="647700"/>
          </a:xfrm>
          <a:prstGeom prst="rect">
            <a:avLst/>
          </a:prstGeom>
          <a:noFill/>
          <a:ln w="9525">
            <a:noFill/>
            <a:miter lim="800000"/>
            <a:headEnd/>
            <a:tailEnd/>
          </a:ln>
        </p:spPr>
        <p:txBody>
          <a:bodyPr lIns="95788" tIns="47895" rIns="95788" bIns="47895" anchor="ctr"/>
          <a:lstStyle/>
          <a:p>
            <a:pPr defTabSz="957263">
              <a:lnSpc>
                <a:spcPct val="90000"/>
              </a:lnSpc>
            </a:pPr>
            <a:endParaRPr lang="nl-NL" sz="4200">
              <a:solidFill>
                <a:schemeClr val="bg1"/>
              </a:solidFill>
              <a:cs typeface="Tahoma" pitchFamily="34" charset="0"/>
            </a:endParaRPr>
          </a:p>
        </p:txBody>
      </p:sp>
      <p:sp>
        <p:nvSpPr>
          <p:cNvPr id="5125" name="Tekstvak 8"/>
          <p:cNvSpPr txBox="1">
            <a:spLocks noChangeArrowheads="1"/>
          </p:cNvSpPr>
          <p:nvPr/>
        </p:nvSpPr>
        <p:spPr bwMode="auto">
          <a:xfrm>
            <a:off x="632520" y="1919193"/>
            <a:ext cx="4847406" cy="3543823"/>
          </a:xfrm>
          <a:prstGeom prst="rect">
            <a:avLst/>
          </a:prstGeom>
          <a:noFill/>
          <a:ln w="9525">
            <a:noFill/>
            <a:miter lim="800000"/>
            <a:headEnd/>
            <a:tailEnd/>
          </a:ln>
        </p:spPr>
        <p:txBody>
          <a:bodyPr wrap="square" lIns="95788" tIns="47895" rIns="95788" bIns="47895" anchor="b">
            <a:spAutoFit/>
          </a:bodyPr>
          <a:lstStyle/>
          <a:p>
            <a:pPr defTabSz="957263">
              <a:buFontTx/>
              <a:buChar char="•"/>
            </a:pPr>
            <a:r>
              <a:rPr lang="en-US" sz="1600" dirty="0">
                <a:solidFill>
                  <a:schemeClr val="tx2"/>
                </a:solidFill>
                <a:latin typeface="+mn-lt"/>
              </a:rPr>
              <a:t> </a:t>
            </a:r>
            <a:r>
              <a:rPr lang="en-US" sz="1600" dirty="0" err="1">
                <a:solidFill>
                  <a:schemeClr val="tx2"/>
                </a:solidFill>
                <a:latin typeface="+mn-lt"/>
              </a:rPr>
              <a:t>Selecteer</a:t>
            </a:r>
            <a:r>
              <a:rPr lang="en-US" sz="1600" dirty="0">
                <a:solidFill>
                  <a:schemeClr val="tx2"/>
                </a:solidFill>
                <a:latin typeface="+mn-lt"/>
              </a:rPr>
              <a:t> </a:t>
            </a:r>
            <a:r>
              <a:rPr lang="en-US" sz="1600" dirty="0" err="1">
                <a:solidFill>
                  <a:schemeClr val="tx2"/>
                </a:solidFill>
                <a:latin typeface="+mn-lt"/>
              </a:rPr>
              <a:t>vertrekplaats</a:t>
            </a:r>
            <a:endParaRPr lang="en-US" sz="1600" dirty="0">
              <a:solidFill>
                <a:schemeClr val="tx2"/>
              </a:solidFill>
              <a:latin typeface="+mn-lt"/>
            </a:endParaRPr>
          </a:p>
          <a:p>
            <a:pPr lvl="1" defTabSz="957263">
              <a:buFontTx/>
              <a:buChar char="•"/>
            </a:pPr>
            <a:r>
              <a:rPr lang="en-US" sz="1600" dirty="0" err="1">
                <a:solidFill>
                  <a:schemeClr val="tx2"/>
                </a:solidFill>
                <a:latin typeface="+mn-lt"/>
              </a:rPr>
              <a:t>Zowel</a:t>
            </a:r>
            <a:r>
              <a:rPr lang="en-US" sz="1600" dirty="0">
                <a:solidFill>
                  <a:schemeClr val="tx2"/>
                </a:solidFill>
                <a:latin typeface="+mn-lt"/>
              </a:rPr>
              <a:t> Tresco </a:t>
            </a:r>
            <a:r>
              <a:rPr lang="en-US" sz="1600" dirty="0" err="1">
                <a:solidFill>
                  <a:schemeClr val="tx2"/>
                </a:solidFill>
                <a:latin typeface="+mn-lt"/>
              </a:rPr>
              <a:t>locaties</a:t>
            </a:r>
            <a:r>
              <a:rPr lang="en-US" sz="1600" dirty="0">
                <a:solidFill>
                  <a:schemeClr val="tx2"/>
                </a:solidFill>
                <a:latin typeface="+mn-lt"/>
              </a:rPr>
              <a:t> </a:t>
            </a:r>
            <a:r>
              <a:rPr lang="en-US" sz="1600" dirty="0" err="1">
                <a:solidFill>
                  <a:schemeClr val="tx2"/>
                </a:solidFill>
                <a:latin typeface="+mn-lt"/>
              </a:rPr>
              <a:t>als</a:t>
            </a:r>
            <a:r>
              <a:rPr lang="en-US" sz="1600" dirty="0">
                <a:solidFill>
                  <a:schemeClr val="tx2"/>
                </a:solidFill>
                <a:latin typeface="+mn-lt"/>
              </a:rPr>
              <a:t> BICS-</a:t>
            </a:r>
            <a:r>
              <a:rPr lang="en-US" sz="1600" dirty="0" err="1">
                <a:solidFill>
                  <a:schemeClr val="tx2"/>
                </a:solidFill>
                <a:latin typeface="+mn-lt"/>
              </a:rPr>
              <a:t>locaties</a:t>
            </a:r>
            <a:r>
              <a:rPr lang="en-US" sz="1600" dirty="0">
                <a:solidFill>
                  <a:schemeClr val="tx2"/>
                </a:solidFill>
                <a:latin typeface="+mn-lt"/>
              </a:rPr>
              <a:t> </a:t>
            </a:r>
            <a:r>
              <a:rPr lang="en-US" sz="1600" dirty="0" err="1">
                <a:solidFill>
                  <a:schemeClr val="tx2"/>
                </a:solidFill>
                <a:latin typeface="+mn-lt"/>
              </a:rPr>
              <a:t>mogelijk</a:t>
            </a:r>
            <a:r>
              <a:rPr lang="en-US" sz="1600" dirty="0">
                <a:solidFill>
                  <a:schemeClr val="tx2"/>
                </a:solidFill>
                <a:latin typeface="+mn-lt"/>
              </a:rPr>
              <a:t> !</a:t>
            </a:r>
          </a:p>
          <a:p>
            <a:pPr lvl="1" defTabSz="957263">
              <a:buFontTx/>
              <a:buChar char="•"/>
            </a:pPr>
            <a:r>
              <a:rPr lang="en-US" sz="1600" dirty="0" err="1">
                <a:solidFill>
                  <a:schemeClr val="tx2"/>
                </a:solidFill>
                <a:latin typeface="+mn-lt"/>
              </a:rPr>
              <a:t>Wordt</a:t>
            </a:r>
            <a:r>
              <a:rPr lang="en-US" sz="1600" dirty="0">
                <a:solidFill>
                  <a:schemeClr val="tx2"/>
                </a:solidFill>
                <a:latin typeface="+mn-lt"/>
              </a:rPr>
              <a:t> </a:t>
            </a:r>
            <a:r>
              <a:rPr lang="en-US" sz="1600" dirty="0" err="1">
                <a:solidFill>
                  <a:schemeClr val="tx2"/>
                </a:solidFill>
                <a:latin typeface="+mn-lt"/>
              </a:rPr>
              <a:t>automatisch</a:t>
            </a:r>
            <a:r>
              <a:rPr lang="en-US" sz="1600" dirty="0">
                <a:solidFill>
                  <a:schemeClr val="tx2"/>
                </a:solidFill>
                <a:latin typeface="+mn-lt"/>
              </a:rPr>
              <a:t> </a:t>
            </a:r>
            <a:r>
              <a:rPr lang="en-US" sz="1600" dirty="0" err="1">
                <a:solidFill>
                  <a:schemeClr val="tx2"/>
                </a:solidFill>
                <a:latin typeface="+mn-lt"/>
              </a:rPr>
              <a:t>gekozen</a:t>
            </a:r>
            <a:r>
              <a:rPr lang="en-US" sz="1600" dirty="0">
                <a:solidFill>
                  <a:schemeClr val="tx2"/>
                </a:solidFill>
                <a:latin typeface="+mn-lt"/>
              </a:rPr>
              <a:t> door </a:t>
            </a:r>
            <a:r>
              <a:rPr lang="en-US" sz="1600" dirty="0" err="1">
                <a:solidFill>
                  <a:schemeClr val="tx2"/>
                </a:solidFill>
                <a:latin typeface="+mn-lt"/>
              </a:rPr>
              <a:t>positie</a:t>
            </a:r>
            <a:r>
              <a:rPr lang="en-US" sz="1600" dirty="0">
                <a:solidFill>
                  <a:schemeClr val="tx2"/>
                </a:solidFill>
                <a:latin typeface="+mn-lt"/>
              </a:rPr>
              <a:t> GPS</a:t>
            </a:r>
          </a:p>
          <a:p>
            <a:pPr lvl="1" defTabSz="957263">
              <a:buFontTx/>
              <a:buChar char="•"/>
            </a:pPr>
            <a:r>
              <a:rPr lang="en-US" sz="1600" dirty="0" err="1">
                <a:solidFill>
                  <a:schemeClr val="tx2"/>
                </a:solidFill>
                <a:latin typeface="+mn-lt"/>
              </a:rPr>
              <a:t>Favorieten</a:t>
            </a:r>
            <a:r>
              <a:rPr lang="en-US" sz="1600" dirty="0">
                <a:solidFill>
                  <a:schemeClr val="tx2"/>
                </a:solidFill>
                <a:latin typeface="+mn-lt"/>
              </a:rPr>
              <a:t> </a:t>
            </a:r>
            <a:r>
              <a:rPr lang="en-US" sz="1600" dirty="0" err="1">
                <a:solidFill>
                  <a:schemeClr val="tx2"/>
                </a:solidFill>
                <a:latin typeface="+mn-lt"/>
              </a:rPr>
              <a:t>ingeven</a:t>
            </a:r>
            <a:r>
              <a:rPr lang="en-US" sz="1600" dirty="0">
                <a:solidFill>
                  <a:schemeClr val="tx2"/>
                </a:solidFill>
                <a:latin typeface="+mn-lt"/>
              </a:rPr>
              <a:t> </a:t>
            </a:r>
            <a:r>
              <a:rPr lang="en-US" sz="1600" dirty="0" err="1">
                <a:solidFill>
                  <a:schemeClr val="tx2"/>
                </a:solidFill>
                <a:latin typeface="+mn-lt"/>
              </a:rPr>
              <a:t>mogelijk</a:t>
            </a:r>
            <a:endParaRPr lang="en-US" sz="1600" dirty="0">
              <a:solidFill>
                <a:schemeClr val="tx2"/>
              </a:solidFill>
              <a:latin typeface="+mn-lt"/>
            </a:endParaRPr>
          </a:p>
          <a:p>
            <a:pPr defTabSz="957263">
              <a:buFontTx/>
              <a:buChar char="•"/>
            </a:pPr>
            <a:r>
              <a:rPr lang="en-US" sz="1600" dirty="0">
                <a:solidFill>
                  <a:schemeClr val="tx2"/>
                </a:solidFill>
                <a:latin typeface="+mn-lt"/>
              </a:rPr>
              <a:t> </a:t>
            </a:r>
            <a:r>
              <a:rPr lang="en-US" sz="1600" dirty="0" err="1">
                <a:solidFill>
                  <a:schemeClr val="tx2"/>
                </a:solidFill>
                <a:latin typeface="+mn-lt"/>
              </a:rPr>
              <a:t>Selecteer</a:t>
            </a:r>
            <a:r>
              <a:rPr lang="en-US" sz="1600" dirty="0">
                <a:solidFill>
                  <a:schemeClr val="tx2"/>
                </a:solidFill>
                <a:latin typeface="+mn-lt"/>
              </a:rPr>
              <a:t> </a:t>
            </a:r>
            <a:r>
              <a:rPr lang="en-US" sz="1600" dirty="0" err="1">
                <a:solidFill>
                  <a:schemeClr val="tx2"/>
                </a:solidFill>
                <a:latin typeface="+mn-lt"/>
              </a:rPr>
              <a:t>bestemming</a:t>
            </a:r>
            <a:endParaRPr lang="en-US" sz="1600" dirty="0">
              <a:solidFill>
                <a:schemeClr val="tx2"/>
              </a:solidFill>
              <a:latin typeface="+mn-lt"/>
            </a:endParaRPr>
          </a:p>
          <a:p>
            <a:pPr lvl="1" defTabSz="957263">
              <a:buFontTx/>
              <a:buChar char="•"/>
            </a:pPr>
            <a:r>
              <a:rPr lang="en-US" sz="1600" dirty="0" err="1">
                <a:solidFill>
                  <a:schemeClr val="tx2"/>
                </a:solidFill>
                <a:latin typeface="+mn-lt"/>
              </a:rPr>
              <a:t>Favorieten</a:t>
            </a:r>
            <a:r>
              <a:rPr lang="en-US" sz="1600" dirty="0">
                <a:solidFill>
                  <a:schemeClr val="tx2"/>
                </a:solidFill>
                <a:latin typeface="+mn-lt"/>
              </a:rPr>
              <a:t> </a:t>
            </a:r>
            <a:r>
              <a:rPr lang="en-US" sz="1600" dirty="0" err="1">
                <a:solidFill>
                  <a:schemeClr val="tx2"/>
                </a:solidFill>
                <a:latin typeface="+mn-lt"/>
              </a:rPr>
              <a:t>ingeven</a:t>
            </a:r>
            <a:r>
              <a:rPr lang="en-US" sz="1600" dirty="0">
                <a:solidFill>
                  <a:schemeClr val="tx2"/>
                </a:solidFill>
                <a:latin typeface="+mn-lt"/>
              </a:rPr>
              <a:t> </a:t>
            </a:r>
            <a:r>
              <a:rPr lang="en-US" sz="1600" dirty="0" err="1">
                <a:solidFill>
                  <a:schemeClr val="tx2"/>
                </a:solidFill>
                <a:latin typeface="+mn-lt"/>
              </a:rPr>
              <a:t>mogelijk</a:t>
            </a:r>
            <a:endParaRPr lang="en-US" sz="1600" dirty="0">
              <a:solidFill>
                <a:schemeClr val="tx2"/>
              </a:solidFill>
              <a:latin typeface="+mn-lt"/>
            </a:endParaRPr>
          </a:p>
          <a:p>
            <a:pPr defTabSz="957263">
              <a:buFontTx/>
              <a:buChar char="•"/>
            </a:pPr>
            <a:r>
              <a:rPr lang="en-US" sz="1600" dirty="0">
                <a:solidFill>
                  <a:schemeClr val="tx2"/>
                </a:solidFill>
                <a:latin typeface="+mn-lt"/>
              </a:rPr>
              <a:t> </a:t>
            </a:r>
            <a:r>
              <a:rPr lang="en-US" sz="1600" dirty="0" err="1">
                <a:solidFill>
                  <a:schemeClr val="tx2"/>
                </a:solidFill>
                <a:latin typeface="+mn-lt"/>
              </a:rPr>
              <a:t>Mogelijkheid</a:t>
            </a:r>
            <a:r>
              <a:rPr lang="en-US" sz="1600" dirty="0">
                <a:solidFill>
                  <a:schemeClr val="tx2"/>
                </a:solidFill>
                <a:latin typeface="+mn-lt"/>
              </a:rPr>
              <a:t> </a:t>
            </a:r>
            <a:r>
              <a:rPr lang="en-US" sz="1600" dirty="0" err="1">
                <a:solidFill>
                  <a:schemeClr val="tx2"/>
                </a:solidFill>
                <a:latin typeface="+mn-lt"/>
              </a:rPr>
              <a:t>voor</a:t>
            </a:r>
            <a:r>
              <a:rPr lang="en-US" sz="1600" dirty="0">
                <a:solidFill>
                  <a:schemeClr val="tx2"/>
                </a:solidFill>
                <a:latin typeface="+mn-lt"/>
              </a:rPr>
              <a:t> het </a:t>
            </a:r>
            <a:r>
              <a:rPr lang="en-US" sz="1600" dirty="0" err="1">
                <a:solidFill>
                  <a:schemeClr val="tx2"/>
                </a:solidFill>
                <a:latin typeface="+mn-lt"/>
              </a:rPr>
              <a:t>ingeven</a:t>
            </a:r>
            <a:r>
              <a:rPr lang="en-US" sz="1600" dirty="0">
                <a:solidFill>
                  <a:schemeClr val="tx2"/>
                </a:solidFill>
                <a:latin typeface="+mn-lt"/>
              </a:rPr>
              <a:t> van “</a:t>
            </a:r>
            <a:r>
              <a:rPr lang="en-US" sz="1600" dirty="0" err="1">
                <a:solidFill>
                  <a:schemeClr val="tx2"/>
                </a:solidFill>
                <a:latin typeface="+mn-lt"/>
              </a:rPr>
              <a:t>via’s</a:t>
            </a:r>
            <a:r>
              <a:rPr lang="en-US" sz="1600" dirty="0">
                <a:solidFill>
                  <a:schemeClr val="tx2"/>
                </a:solidFill>
                <a:latin typeface="+mn-lt"/>
              </a:rPr>
              <a:t>”</a:t>
            </a:r>
          </a:p>
          <a:p>
            <a:pPr defTabSz="957263">
              <a:buFontTx/>
              <a:buChar char="•"/>
            </a:pPr>
            <a:r>
              <a:rPr lang="en-US" sz="1600" dirty="0">
                <a:solidFill>
                  <a:schemeClr val="tx2"/>
                </a:solidFill>
                <a:latin typeface="+mn-lt"/>
              </a:rPr>
              <a:t> Tresco </a:t>
            </a:r>
            <a:r>
              <a:rPr lang="en-US" sz="1600" dirty="0" err="1">
                <a:solidFill>
                  <a:schemeClr val="tx2"/>
                </a:solidFill>
                <a:latin typeface="+mn-lt"/>
              </a:rPr>
              <a:t>Reisplan</a:t>
            </a:r>
            <a:r>
              <a:rPr lang="en-US" sz="1600" dirty="0">
                <a:solidFill>
                  <a:schemeClr val="tx2"/>
                </a:solidFill>
                <a:latin typeface="+mn-lt"/>
              </a:rPr>
              <a:t> </a:t>
            </a:r>
            <a:r>
              <a:rPr lang="en-US" sz="1600" dirty="0" err="1">
                <a:solidFill>
                  <a:schemeClr val="tx2"/>
                </a:solidFill>
                <a:latin typeface="+mn-lt"/>
              </a:rPr>
              <a:t>wordt</a:t>
            </a:r>
            <a:r>
              <a:rPr lang="en-US" sz="1600" dirty="0">
                <a:solidFill>
                  <a:schemeClr val="tx2"/>
                </a:solidFill>
                <a:latin typeface="+mn-lt"/>
              </a:rPr>
              <a:t> </a:t>
            </a:r>
            <a:r>
              <a:rPr lang="en-US" sz="1600" dirty="0" err="1">
                <a:solidFill>
                  <a:schemeClr val="tx2"/>
                </a:solidFill>
                <a:latin typeface="+mn-lt"/>
              </a:rPr>
              <a:t>berekend</a:t>
            </a:r>
            <a:endParaRPr lang="en-US" sz="1600" dirty="0">
              <a:solidFill>
                <a:schemeClr val="tx2"/>
              </a:solidFill>
              <a:latin typeface="+mn-lt"/>
            </a:endParaRPr>
          </a:p>
          <a:p>
            <a:pPr lvl="1" defTabSz="957263">
              <a:buFontTx/>
              <a:buChar char="•"/>
            </a:pPr>
            <a:r>
              <a:rPr lang="nl-BE" sz="1600" dirty="0">
                <a:solidFill>
                  <a:schemeClr val="tx2"/>
                </a:solidFill>
                <a:latin typeface="+mn-lt"/>
              </a:rPr>
              <a:t>ETA wordt automatisch berekend</a:t>
            </a:r>
          </a:p>
          <a:p>
            <a:pPr lvl="1" defTabSz="957263">
              <a:buFontTx/>
              <a:buChar char="•"/>
            </a:pPr>
            <a:r>
              <a:rPr lang="nl-BE" sz="1600" dirty="0">
                <a:solidFill>
                  <a:schemeClr val="tx2"/>
                </a:solidFill>
                <a:latin typeface="+mn-lt"/>
              </a:rPr>
              <a:t>AIS transponder wordt automatisch geprogrammeerd (bestemming / ETA)</a:t>
            </a:r>
          </a:p>
          <a:p>
            <a:pPr lvl="1" defTabSz="957263">
              <a:buFontTx/>
              <a:buChar char="•"/>
            </a:pPr>
            <a:r>
              <a:rPr lang="nl-BE" sz="1600" dirty="0">
                <a:solidFill>
                  <a:schemeClr val="tx2"/>
                </a:solidFill>
                <a:latin typeface="+mn-lt"/>
              </a:rPr>
              <a:t>Bekijken waterstanden / stremmingen op de specifieke reis</a:t>
            </a:r>
            <a:endParaRPr lang="en-US" sz="1600" dirty="0">
              <a:solidFill>
                <a:schemeClr val="tx2"/>
              </a:solidFill>
              <a:latin typeface="+mn-lt"/>
            </a:endParaRPr>
          </a:p>
        </p:txBody>
      </p:sp>
      <p:pic>
        <p:nvPicPr>
          <p:cNvPr id="5126" name="Picture 6" descr="C:\Documents and Settings\Eigenaar\Mijn documenten\Tresco\Kleuren banner.JPG"/>
          <p:cNvPicPr>
            <a:picLocks noChangeAspect="1" noChangeArrowheads="1"/>
          </p:cNvPicPr>
          <p:nvPr/>
        </p:nvPicPr>
        <p:blipFill>
          <a:blip r:embed="rId5" cstate="print"/>
          <a:srcRect/>
          <a:stretch>
            <a:fillRect/>
          </a:stretch>
        </p:blipFill>
        <p:spPr bwMode="auto">
          <a:xfrm>
            <a:off x="4355" y="1201905"/>
            <a:ext cx="9906000" cy="73025"/>
          </a:xfrm>
          <a:prstGeom prst="rect">
            <a:avLst/>
          </a:prstGeom>
          <a:noFill/>
          <a:ln w="9525">
            <a:noFill/>
            <a:miter lim="800000"/>
            <a:headEnd/>
            <a:tailEnd/>
          </a:ln>
        </p:spPr>
      </p:pic>
      <p:sp>
        <p:nvSpPr>
          <p:cNvPr id="5128" name="Titel 10"/>
          <p:cNvSpPr>
            <a:spLocks/>
          </p:cNvSpPr>
          <p:nvPr/>
        </p:nvSpPr>
        <p:spPr bwMode="auto">
          <a:xfrm>
            <a:off x="388938" y="215900"/>
            <a:ext cx="7931150" cy="650875"/>
          </a:xfrm>
          <a:prstGeom prst="rect">
            <a:avLst/>
          </a:prstGeom>
          <a:noFill/>
          <a:ln w="9525">
            <a:noFill/>
            <a:miter lim="800000"/>
            <a:headEnd/>
            <a:tailEnd/>
          </a:ln>
        </p:spPr>
        <p:txBody>
          <a:bodyPr lIns="95788" tIns="47895" rIns="95788" bIns="47895" anchor="ctr"/>
          <a:lstStyle/>
          <a:p>
            <a:pPr defTabSz="957263"/>
            <a:r>
              <a:rPr lang="nl-BE" sz="4200" dirty="0">
                <a:solidFill>
                  <a:schemeClr val="bg1"/>
                </a:solidFill>
                <a:latin typeface="+mj-lt"/>
                <a:cs typeface="Tahoma" pitchFamily="34" charset="0"/>
              </a:rPr>
              <a:t>2. Reisplan</a:t>
            </a:r>
          </a:p>
        </p:txBody>
      </p:sp>
      <p:pic>
        <p:nvPicPr>
          <p:cNvPr id="5129" name="Picture 9" descr="C:\Documents and Settings\Eigenaar\Mijn documenten\Tresco\Kleuren banner.JPG"/>
          <p:cNvPicPr>
            <a:picLocks noChangeAspect="1" noChangeArrowheads="1"/>
          </p:cNvPicPr>
          <p:nvPr/>
        </p:nvPicPr>
        <p:blipFill>
          <a:blip r:embed="rId5" cstate="print"/>
          <a:srcRect/>
          <a:stretch>
            <a:fillRect/>
          </a:stretch>
        </p:blipFill>
        <p:spPr bwMode="auto">
          <a:xfrm>
            <a:off x="0" y="5870575"/>
            <a:ext cx="9906000" cy="73025"/>
          </a:xfrm>
          <a:prstGeom prst="rect">
            <a:avLst/>
          </a:prstGeom>
          <a:noFill/>
          <a:ln w="9525">
            <a:noFill/>
            <a:miter lim="800000"/>
            <a:headEnd/>
            <a:tailEnd/>
          </a:ln>
        </p:spPr>
      </p:pic>
      <p:pic>
        <p:nvPicPr>
          <p:cNvPr id="2" name="Afbeelding 1">
            <a:extLst>
              <a:ext uri="{FF2B5EF4-FFF2-40B4-BE49-F238E27FC236}">
                <a16:creationId xmlns:a16="http://schemas.microsoft.com/office/drawing/2014/main" id="{22F4B419-FF3F-46D3-ACA2-41EBC3B6CC9B}"/>
              </a:ext>
            </a:extLst>
          </p:cNvPr>
          <p:cNvPicPr>
            <a:picLocks noChangeAspect="1"/>
          </p:cNvPicPr>
          <p:nvPr/>
        </p:nvPicPr>
        <p:blipFill>
          <a:blip r:embed="rId6"/>
          <a:stretch>
            <a:fillRect/>
          </a:stretch>
        </p:blipFill>
        <p:spPr>
          <a:xfrm>
            <a:off x="6537176" y="1522321"/>
            <a:ext cx="2545321" cy="1347724"/>
          </a:xfrm>
          <a:prstGeom prst="rect">
            <a:avLst/>
          </a:prstGeom>
        </p:spPr>
      </p:pic>
      <p:pic>
        <p:nvPicPr>
          <p:cNvPr id="3" name="Afbeelding 2">
            <a:extLst>
              <a:ext uri="{FF2B5EF4-FFF2-40B4-BE49-F238E27FC236}">
                <a16:creationId xmlns:a16="http://schemas.microsoft.com/office/drawing/2014/main" id="{54DB411E-72ED-4B81-B622-664CE5336B20}"/>
              </a:ext>
            </a:extLst>
          </p:cNvPr>
          <p:cNvPicPr>
            <a:picLocks noChangeAspect="1"/>
          </p:cNvPicPr>
          <p:nvPr/>
        </p:nvPicPr>
        <p:blipFill>
          <a:blip r:embed="rId7"/>
          <a:stretch>
            <a:fillRect/>
          </a:stretch>
        </p:blipFill>
        <p:spPr>
          <a:xfrm>
            <a:off x="6537176" y="2980765"/>
            <a:ext cx="2545321" cy="2796164"/>
          </a:xfrm>
          <a:prstGeom prst="rect">
            <a:avLst/>
          </a:prstGeom>
        </p:spPr>
      </p:pic>
    </p:spTree>
    <p:extLst>
      <p:ext uri="{BB962C8B-B14F-4D97-AF65-F5344CB8AC3E}">
        <p14:creationId xmlns:p14="http://schemas.microsoft.com/office/powerpoint/2010/main" val="96202113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2" descr="C:\Documents and Settings\Eigenaar\Mijn documenten\Tresco\Blauwe banner.JPG"/>
          <p:cNvPicPr preferRelativeResize="0">
            <a:picLocks noChangeArrowheads="1"/>
          </p:cNvPicPr>
          <p:nvPr/>
        </p:nvPicPr>
        <p:blipFill>
          <a:blip r:embed="rId3" cstate="print"/>
          <a:srcRect/>
          <a:stretch>
            <a:fillRect/>
          </a:stretch>
        </p:blipFill>
        <p:spPr bwMode="auto">
          <a:xfrm>
            <a:off x="0" y="0"/>
            <a:ext cx="9906000" cy="1073150"/>
          </a:xfrm>
          <a:prstGeom prst="rect">
            <a:avLst/>
          </a:prstGeom>
          <a:noFill/>
          <a:ln w="9525">
            <a:noFill/>
            <a:miter lim="800000"/>
            <a:headEnd/>
            <a:tailEnd/>
          </a:ln>
        </p:spPr>
      </p:pic>
      <p:pic>
        <p:nvPicPr>
          <p:cNvPr id="5123" name="Afbeelding 14" descr="Logo Tresco 1268x736.png"/>
          <p:cNvPicPr>
            <a:picLocks noChangeAspect="1"/>
          </p:cNvPicPr>
          <p:nvPr/>
        </p:nvPicPr>
        <p:blipFill>
          <a:blip r:embed="rId4" cstate="print"/>
          <a:srcRect/>
          <a:stretch>
            <a:fillRect/>
          </a:stretch>
        </p:blipFill>
        <p:spPr bwMode="auto">
          <a:xfrm>
            <a:off x="4292600" y="6019800"/>
            <a:ext cx="1403350" cy="752475"/>
          </a:xfrm>
          <a:prstGeom prst="rect">
            <a:avLst/>
          </a:prstGeom>
          <a:noFill/>
          <a:ln w="9525">
            <a:noFill/>
            <a:miter lim="800000"/>
            <a:headEnd/>
            <a:tailEnd/>
          </a:ln>
        </p:spPr>
      </p:pic>
      <p:sp>
        <p:nvSpPr>
          <p:cNvPr id="5124" name="Titel 10"/>
          <p:cNvSpPr txBox="1">
            <a:spLocks/>
          </p:cNvSpPr>
          <p:nvPr/>
        </p:nvSpPr>
        <p:spPr bwMode="auto">
          <a:xfrm>
            <a:off x="38100" y="5645150"/>
            <a:ext cx="7931150" cy="647700"/>
          </a:xfrm>
          <a:prstGeom prst="rect">
            <a:avLst/>
          </a:prstGeom>
          <a:noFill/>
          <a:ln w="9525">
            <a:noFill/>
            <a:miter lim="800000"/>
            <a:headEnd/>
            <a:tailEnd/>
          </a:ln>
        </p:spPr>
        <p:txBody>
          <a:bodyPr lIns="95788" tIns="47895" rIns="95788" bIns="47895" anchor="ctr"/>
          <a:lstStyle/>
          <a:p>
            <a:pPr defTabSz="957263">
              <a:lnSpc>
                <a:spcPct val="90000"/>
              </a:lnSpc>
            </a:pPr>
            <a:endParaRPr lang="nl-NL" sz="4200">
              <a:solidFill>
                <a:schemeClr val="bg1"/>
              </a:solidFill>
              <a:cs typeface="Tahoma" pitchFamily="34" charset="0"/>
            </a:endParaRPr>
          </a:p>
        </p:txBody>
      </p:sp>
      <p:sp>
        <p:nvSpPr>
          <p:cNvPr id="5125" name="Tekstvak 8"/>
          <p:cNvSpPr txBox="1">
            <a:spLocks noChangeArrowheads="1"/>
          </p:cNvSpPr>
          <p:nvPr/>
        </p:nvSpPr>
        <p:spPr bwMode="auto">
          <a:xfrm>
            <a:off x="488504" y="3120197"/>
            <a:ext cx="5616624" cy="2066495"/>
          </a:xfrm>
          <a:prstGeom prst="rect">
            <a:avLst/>
          </a:prstGeom>
          <a:noFill/>
          <a:ln w="9525">
            <a:noFill/>
            <a:miter lim="800000"/>
            <a:headEnd/>
            <a:tailEnd/>
          </a:ln>
        </p:spPr>
        <p:txBody>
          <a:bodyPr wrap="square" lIns="95788" tIns="47895" rIns="95788" bIns="47895" anchor="b">
            <a:spAutoFit/>
          </a:bodyPr>
          <a:lstStyle/>
          <a:p>
            <a:pPr defTabSz="957263">
              <a:buFontTx/>
              <a:buChar char="•"/>
            </a:pPr>
            <a:r>
              <a:rPr lang="en-US" sz="1600" dirty="0">
                <a:solidFill>
                  <a:schemeClr val="tx2"/>
                </a:solidFill>
                <a:latin typeface="+mn-lt"/>
              </a:rPr>
              <a:t> </a:t>
            </a:r>
            <a:r>
              <a:rPr lang="en-US" sz="1600" dirty="0" err="1">
                <a:solidFill>
                  <a:schemeClr val="tx2"/>
                </a:solidFill>
                <a:latin typeface="+mn-lt"/>
              </a:rPr>
              <a:t>Uitbreiding</a:t>
            </a:r>
            <a:r>
              <a:rPr lang="en-US" sz="1600" dirty="0">
                <a:solidFill>
                  <a:schemeClr val="tx2"/>
                </a:solidFill>
                <a:latin typeface="+mn-lt"/>
              </a:rPr>
              <a:t> op Tresco </a:t>
            </a:r>
            <a:r>
              <a:rPr lang="en-US" sz="1600" dirty="0" err="1">
                <a:solidFill>
                  <a:schemeClr val="tx2"/>
                </a:solidFill>
                <a:latin typeface="+mn-lt"/>
              </a:rPr>
              <a:t>Reisplan</a:t>
            </a:r>
            <a:endParaRPr lang="en-US" sz="1600" dirty="0">
              <a:solidFill>
                <a:schemeClr val="tx2"/>
              </a:solidFill>
              <a:latin typeface="+mn-lt"/>
            </a:endParaRPr>
          </a:p>
          <a:p>
            <a:pPr defTabSz="957263">
              <a:buFontTx/>
              <a:buChar char="•"/>
            </a:pPr>
            <a:r>
              <a:rPr lang="en-US" sz="1600" dirty="0">
                <a:solidFill>
                  <a:schemeClr val="tx2"/>
                </a:solidFill>
                <a:latin typeface="+mn-lt"/>
              </a:rPr>
              <a:t> </a:t>
            </a:r>
            <a:r>
              <a:rPr lang="en-US" sz="1600" dirty="0" err="1">
                <a:solidFill>
                  <a:schemeClr val="tx2"/>
                </a:solidFill>
                <a:latin typeface="+mn-lt"/>
              </a:rPr>
              <a:t>Maak</a:t>
            </a:r>
            <a:r>
              <a:rPr lang="en-US" sz="1600" dirty="0">
                <a:solidFill>
                  <a:schemeClr val="tx2"/>
                </a:solidFill>
                <a:latin typeface="+mn-lt"/>
              </a:rPr>
              <a:t> via </a:t>
            </a:r>
            <a:r>
              <a:rPr lang="en-US" sz="1600" dirty="0" err="1">
                <a:solidFill>
                  <a:schemeClr val="tx2"/>
                </a:solidFill>
                <a:latin typeface="+mn-lt"/>
              </a:rPr>
              <a:t>enkele</a:t>
            </a:r>
            <a:r>
              <a:rPr lang="en-US" sz="1600" dirty="0">
                <a:solidFill>
                  <a:schemeClr val="tx2"/>
                </a:solidFill>
                <a:latin typeface="+mn-lt"/>
              </a:rPr>
              <a:t> </a:t>
            </a:r>
            <a:r>
              <a:rPr lang="en-US" sz="1600" dirty="0" err="1">
                <a:solidFill>
                  <a:schemeClr val="tx2"/>
                </a:solidFill>
                <a:latin typeface="+mn-lt"/>
              </a:rPr>
              <a:t>muisklikken</a:t>
            </a:r>
            <a:r>
              <a:rPr lang="en-US" sz="1600" dirty="0">
                <a:solidFill>
                  <a:schemeClr val="tx2"/>
                </a:solidFill>
                <a:latin typeface="+mn-lt"/>
              </a:rPr>
              <a:t> </a:t>
            </a:r>
            <a:r>
              <a:rPr lang="en-US" sz="1600" dirty="0" err="1">
                <a:solidFill>
                  <a:schemeClr val="tx2"/>
                </a:solidFill>
                <a:latin typeface="+mn-lt"/>
              </a:rPr>
              <a:t>een</a:t>
            </a:r>
            <a:r>
              <a:rPr lang="en-US" sz="1600" dirty="0">
                <a:solidFill>
                  <a:schemeClr val="tx2"/>
                </a:solidFill>
                <a:latin typeface="+mn-lt"/>
              </a:rPr>
              <a:t> </a:t>
            </a:r>
            <a:r>
              <a:rPr lang="en-US" sz="1600" dirty="0" err="1">
                <a:solidFill>
                  <a:schemeClr val="tx2"/>
                </a:solidFill>
                <a:latin typeface="+mn-lt"/>
              </a:rPr>
              <a:t>volledig</a:t>
            </a:r>
            <a:r>
              <a:rPr lang="en-US" sz="1600" dirty="0">
                <a:solidFill>
                  <a:schemeClr val="tx2"/>
                </a:solidFill>
                <a:latin typeface="+mn-lt"/>
              </a:rPr>
              <a:t> EBIS-</a:t>
            </a:r>
            <a:r>
              <a:rPr lang="en-US" sz="1600" dirty="0" err="1">
                <a:solidFill>
                  <a:schemeClr val="tx2"/>
                </a:solidFill>
                <a:latin typeface="+mn-lt"/>
              </a:rPr>
              <a:t>controle</a:t>
            </a:r>
            <a:r>
              <a:rPr lang="en-US" sz="1600" dirty="0">
                <a:solidFill>
                  <a:schemeClr val="tx2"/>
                </a:solidFill>
                <a:latin typeface="+mn-lt"/>
              </a:rPr>
              <a:t> </a:t>
            </a:r>
            <a:br>
              <a:rPr lang="en-US" sz="1600" dirty="0">
                <a:solidFill>
                  <a:schemeClr val="tx2"/>
                </a:solidFill>
                <a:latin typeface="+mn-lt"/>
              </a:rPr>
            </a:br>
            <a:r>
              <a:rPr lang="en-US" sz="1600" dirty="0">
                <a:solidFill>
                  <a:schemeClr val="tx2"/>
                </a:solidFill>
                <a:latin typeface="+mn-lt"/>
              </a:rPr>
              <a:t>   rapport</a:t>
            </a:r>
          </a:p>
          <a:p>
            <a:pPr defTabSz="957263">
              <a:buFontTx/>
              <a:buChar char="•"/>
            </a:pPr>
            <a:r>
              <a:rPr lang="en-US" sz="1600" dirty="0">
                <a:solidFill>
                  <a:schemeClr val="tx2"/>
                </a:solidFill>
                <a:latin typeface="+mn-lt"/>
              </a:rPr>
              <a:t> Safety </a:t>
            </a:r>
            <a:r>
              <a:rPr lang="en-US" sz="1600" dirty="0" err="1">
                <a:solidFill>
                  <a:schemeClr val="tx2"/>
                </a:solidFill>
                <a:latin typeface="+mn-lt"/>
              </a:rPr>
              <a:t>controle</a:t>
            </a:r>
            <a:r>
              <a:rPr lang="en-US" sz="1600" dirty="0">
                <a:solidFill>
                  <a:schemeClr val="tx2"/>
                </a:solidFill>
                <a:latin typeface="+mn-lt"/>
              </a:rPr>
              <a:t> </a:t>
            </a:r>
            <a:r>
              <a:rPr lang="en-US" sz="1600" dirty="0" err="1">
                <a:solidFill>
                  <a:schemeClr val="tx2"/>
                </a:solidFill>
                <a:latin typeface="+mn-lt"/>
              </a:rPr>
              <a:t>lijst</a:t>
            </a:r>
            <a:endParaRPr lang="en-US" sz="1600" dirty="0">
              <a:solidFill>
                <a:schemeClr val="tx2"/>
              </a:solidFill>
              <a:latin typeface="+mn-lt"/>
            </a:endParaRPr>
          </a:p>
          <a:p>
            <a:pPr defTabSz="957263">
              <a:buFontTx/>
              <a:buChar char="•"/>
            </a:pPr>
            <a:r>
              <a:rPr lang="en-US" sz="1600" dirty="0">
                <a:solidFill>
                  <a:schemeClr val="tx2"/>
                </a:solidFill>
                <a:latin typeface="+mn-lt"/>
              </a:rPr>
              <a:t> </a:t>
            </a:r>
            <a:r>
              <a:rPr lang="en-US" sz="1600" dirty="0" err="1">
                <a:solidFill>
                  <a:schemeClr val="tx2"/>
                </a:solidFill>
                <a:latin typeface="+mn-lt"/>
              </a:rPr>
              <a:t>Automatische</a:t>
            </a:r>
            <a:r>
              <a:rPr lang="en-US" sz="1600" dirty="0">
                <a:solidFill>
                  <a:schemeClr val="tx2"/>
                </a:solidFill>
                <a:latin typeface="+mn-lt"/>
              </a:rPr>
              <a:t> </a:t>
            </a:r>
            <a:r>
              <a:rPr lang="en-US" sz="1600" dirty="0" err="1">
                <a:solidFill>
                  <a:schemeClr val="tx2"/>
                </a:solidFill>
                <a:latin typeface="+mn-lt"/>
              </a:rPr>
              <a:t>opsomming</a:t>
            </a:r>
            <a:r>
              <a:rPr lang="en-US" sz="1600" dirty="0">
                <a:solidFill>
                  <a:schemeClr val="tx2"/>
                </a:solidFill>
                <a:latin typeface="+mn-lt"/>
              </a:rPr>
              <a:t> VHF </a:t>
            </a:r>
            <a:r>
              <a:rPr lang="en-US" sz="1600" dirty="0" err="1">
                <a:solidFill>
                  <a:schemeClr val="tx2"/>
                </a:solidFill>
                <a:latin typeface="+mn-lt"/>
              </a:rPr>
              <a:t>kanalen</a:t>
            </a:r>
            <a:r>
              <a:rPr lang="en-US" sz="1600" dirty="0">
                <a:solidFill>
                  <a:schemeClr val="tx2"/>
                </a:solidFill>
                <a:latin typeface="+mn-lt"/>
              </a:rPr>
              <a:t> – </a:t>
            </a:r>
            <a:br>
              <a:rPr lang="en-US" sz="1600" dirty="0">
                <a:solidFill>
                  <a:schemeClr val="tx2"/>
                </a:solidFill>
                <a:latin typeface="+mn-lt"/>
              </a:rPr>
            </a:br>
            <a:r>
              <a:rPr lang="en-US" sz="1600" dirty="0">
                <a:solidFill>
                  <a:schemeClr val="tx2"/>
                </a:solidFill>
                <a:latin typeface="+mn-lt"/>
              </a:rPr>
              <a:t>   </a:t>
            </a:r>
            <a:r>
              <a:rPr lang="en-US" sz="1600" dirty="0" err="1">
                <a:solidFill>
                  <a:schemeClr val="tx2"/>
                </a:solidFill>
                <a:latin typeface="+mn-lt"/>
              </a:rPr>
              <a:t>snelheidsbeperkingen</a:t>
            </a:r>
            <a:r>
              <a:rPr lang="en-US" sz="1600" dirty="0">
                <a:solidFill>
                  <a:schemeClr val="tx2"/>
                </a:solidFill>
                <a:latin typeface="+mn-lt"/>
              </a:rPr>
              <a:t> – </a:t>
            </a:r>
            <a:r>
              <a:rPr lang="en-US" sz="1600" dirty="0" err="1">
                <a:solidFill>
                  <a:schemeClr val="tx2"/>
                </a:solidFill>
                <a:latin typeface="+mn-lt"/>
              </a:rPr>
              <a:t>waterstanden</a:t>
            </a:r>
            <a:r>
              <a:rPr lang="en-US" sz="1600" dirty="0">
                <a:solidFill>
                  <a:schemeClr val="tx2"/>
                </a:solidFill>
                <a:latin typeface="+mn-lt"/>
              </a:rPr>
              <a:t> – </a:t>
            </a:r>
            <a:r>
              <a:rPr lang="en-US" sz="1600" dirty="0" err="1">
                <a:solidFill>
                  <a:schemeClr val="tx2"/>
                </a:solidFill>
                <a:latin typeface="+mn-lt"/>
              </a:rPr>
              <a:t>stremmingen</a:t>
            </a:r>
            <a:endParaRPr lang="en-US" sz="1600" dirty="0">
              <a:solidFill>
                <a:schemeClr val="tx2"/>
              </a:solidFill>
              <a:latin typeface="+mn-lt"/>
            </a:endParaRPr>
          </a:p>
          <a:p>
            <a:pPr defTabSz="957263">
              <a:buFontTx/>
              <a:buChar char="•"/>
            </a:pPr>
            <a:r>
              <a:rPr lang="en-US" sz="1600" dirty="0">
                <a:solidFill>
                  <a:schemeClr val="tx2"/>
                </a:solidFill>
                <a:latin typeface="+mn-lt"/>
              </a:rPr>
              <a:t> </a:t>
            </a:r>
            <a:r>
              <a:rPr lang="en-US" sz="1600" dirty="0" err="1">
                <a:solidFill>
                  <a:schemeClr val="tx2"/>
                </a:solidFill>
                <a:latin typeface="+mn-lt"/>
              </a:rPr>
              <a:t>Eenvoudig</a:t>
            </a:r>
            <a:r>
              <a:rPr lang="en-US" sz="1600" dirty="0">
                <a:solidFill>
                  <a:schemeClr val="tx2"/>
                </a:solidFill>
                <a:latin typeface="+mn-lt"/>
              </a:rPr>
              <a:t> </a:t>
            </a:r>
            <a:r>
              <a:rPr lang="en-US" sz="1600" dirty="0" err="1">
                <a:solidFill>
                  <a:schemeClr val="tx2"/>
                </a:solidFill>
                <a:latin typeface="+mn-lt"/>
              </a:rPr>
              <a:t>af</a:t>
            </a:r>
            <a:r>
              <a:rPr lang="en-US" sz="1600" dirty="0">
                <a:solidFill>
                  <a:schemeClr val="tx2"/>
                </a:solidFill>
                <a:latin typeface="+mn-lt"/>
              </a:rPr>
              <a:t> </a:t>
            </a:r>
            <a:r>
              <a:rPr lang="en-US" sz="1600" dirty="0" err="1">
                <a:solidFill>
                  <a:schemeClr val="tx2"/>
                </a:solidFill>
                <a:latin typeface="+mn-lt"/>
              </a:rPr>
              <a:t>te</a:t>
            </a:r>
            <a:r>
              <a:rPr lang="en-US" sz="1600" dirty="0">
                <a:solidFill>
                  <a:schemeClr val="tx2"/>
                </a:solidFill>
                <a:latin typeface="+mn-lt"/>
              </a:rPr>
              <a:t> </a:t>
            </a:r>
            <a:r>
              <a:rPr lang="en-US" sz="1600" dirty="0" err="1">
                <a:solidFill>
                  <a:schemeClr val="tx2"/>
                </a:solidFill>
                <a:latin typeface="+mn-lt"/>
              </a:rPr>
              <a:t>drukken</a:t>
            </a:r>
            <a:r>
              <a:rPr lang="en-US" sz="1600" dirty="0">
                <a:solidFill>
                  <a:schemeClr val="tx2"/>
                </a:solidFill>
                <a:latin typeface="+mn-lt"/>
              </a:rPr>
              <a:t> - </a:t>
            </a:r>
            <a:r>
              <a:rPr lang="en-US" sz="1600" dirty="0" err="1">
                <a:solidFill>
                  <a:schemeClr val="tx2"/>
                </a:solidFill>
                <a:latin typeface="+mn-lt"/>
              </a:rPr>
              <a:t>bewaren</a:t>
            </a:r>
            <a:endParaRPr lang="en-US" sz="1600" dirty="0">
              <a:solidFill>
                <a:schemeClr val="tx2"/>
              </a:solidFill>
              <a:latin typeface="+mn-lt"/>
            </a:endParaRPr>
          </a:p>
          <a:p>
            <a:pPr defTabSz="957263">
              <a:buFontTx/>
              <a:buChar char="•"/>
            </a:pPr>
            <a:r>
              <a:rPr lang="en-US" sz="1600" dirty="0">
                <a:solidFill>
                  <a:schemeClr val="tx2"/>
                </a:solidFill>
                <a:latin typeface="+mn-lt"/>
              </a:rPr>
              <a:t> Custom </a:t>
            </a:r>
            <a:r>
              <a:rPr lang="en-US" sz="1600" dirty="0" err="1">
                <a:solidFill>
                  <a:schemeClr val="tx2"/>
                </a:solidFill>
                <a:latin typeface="+mn-lt"/>
              </a:rPr>
              <a:t>klant</a:t>
            </a:r>
            <a:r>
              <a:rPr lang="en-US" sz="1600" dirty="0">
                <a:solidFill>
                  <a:schemeClr val="tx2"/>
                </a:solidFill>
                <a:latin typeface="+mn-lt"/>
              </a:rPr>
              <a:t> solutions </a:t>
            </a:r>
            <a:r>
              <a:rPr lang="en-US" sz="1600" dirty="0" err="1">
                <a:solidFill>
                  <a:schemeClr val="tx2"/>
                </a:solidFill>
                <a:latin typeface="+mn-lt"/>
              </a:rPr>
              <a:t>mogelijk</a:t>
            </a:r>
            <a:r>
              <a:rPr lang="en-US" sz="1600" dirty="0">
                <a:solidFill>
                  <a:schemeClr val="tx2"/>
                </a:solidFill>
                <a:latin typeface="+mn-lt"/>
              </a:rPr>
              <a:t>: </a:t>
            </a:r>
            <a:r>
              <a:rPr lang="en-US" sz="1600" dirty="0" err="1">
                <a:solidFill>
                  <a:schemeClr val="tx2"/>
                </a:solidFill>
                <a:latin typeface="+mn-lt"/>
              </a:rPr>
              <a:t>bedrijfs</a:t>
            </a:r>
            <a:r>
              <a:rPr lang="en-US" sz="1600" dirty="0">
                <a:solidFill>
                  <a:schemeClr val="tx2"/>
                </a:solidFill>
                <a:latin typeface="+mn-lt"/>
              </a:rPr>
              <a:t> logo </a:t>
            </a:r>
            <a:r>
              <a:rPr lang="en-US" sz="1600" dirty="0" err="1">
                <a:solidFill>
                  <a:schemeClr val="tx2"/>
                </a:solidFill>
                <a:latin typeface="+mn-lt"/>
              </a:rPr>
              <a:t>enz</a:t>
            </a:r>
            <a:r>
              <a:rPr lang="en-US" sz="1600" dirty="0">
                <a:solidFill>
                  <a:schemeClr val="tx2"/>
                </a:solidFill>
                <a:latin typeface="+mn-lt"/>
              </a:rPr>
              <a:t> … </a:t>
            </a:r>
          </a:p>
        </p:txBody>
      </p:sp>
      <p:pic>
        <p:nvPicPr>
          <p:cNvPr id="5126" name="Picture 6" descr="C:\Documents and Settings\Eigenaar\Mijn documenten\Tresco\Kleuren banner.JPG"/>
          <p:cNvPicPr>
            <a:picLocks noChangeAspect="1" noChangeArrowheads="1"/>
          </p:cNvPicPr>
          <p:nvPr/>
        </p:nvPicPr>
        <p:blipFill>
          <a:blip r:embed="rId5" cstate="print"/>
          <a:srcRect/>
          <a:stretch>
            <a:fillRect/>
          </a:stretch>
        </p:blipFill>
        <p:spPr bwMode="auto">
          <a:xfrm>
            <a:off x="0" y="1200150"/>
            <a:ext cx="9906000" cy="73025"/>
          </a:xfrm>
          <a:prstGeom prst="rect">
            <a:avLst/>
          </a:prstGeom>
          <a:noFill/>
          <a:ln w="9525">
            <a:noFill/>
            <a:miter lim="800000"/>
            <a:headEnd/>
            <a:tailEnd/>
          </a:ln>
        </p:spPr>
      </p:pic>
      <p:sp>
        <p:nvSpPr>
          <p:cNvPr id="5128" name="Titel 10"/>
          <p:cNvSpPr>
            <a:spLocks/>
          </p:cNvSpPr>
          <p:nvPr/>
        </p:nvSpPr>
        <p:spPr bwMode="auto">
          <a:xfrm>
            <a:off x="388938" y="215900"/>
            <a:ext cx="7931150" cy="650875"/>
          </a:xfrm>
          <a:prstGeom prst="rect">
            <a:avLst/>
          </a:prstGeom>
          <a:noFill/>
          <a:ln w="9525">
            <a:noFill/>
            <a:miter lim="800000"/>
            <a:headEnd/>
            <a:tailEnd/>
          </a:ln>
        </p:spPr>
        <p:txBody>
          <a:bodyPr lIns="95788" tIns="47895" rIns="95788" bIns="47895" anchor="ctr"/>
          <a:lstStyle/>
          <a:p>
            <a:pPr defTabSz="957263"/>
            <a:r>
              <a:rPr lang="nl-BE" sz="4200" dirty="0">
                <a:solidFill>
                  <a:schemeClr val="bg1"/>
                </a:solidFill>
                <a:latin typeface="+mj-lt"/>
                <a:cs typeface="Tahoma" pitchFamily="34" charset="0"/>
              </a:rPr>
              <a:t>3. Reisrapportage</a:t>
            </a:r>
          </a:p>
        </p:txBody>
      </p:sp>
      <p:pic>
        <p:nvPicPr>
          <p:cNvPr id="5129" name="Picture 9" descr="C:\Documents and Settings\Eigenaar\Mijn documenten\Tresco\Kleuren banner.JPG"/>
          <p:cNvPicPr>
            <a:picLocks noChangeAspect="1" noChangeArrowheads="1"/>
          </p:cNvPicPr>
          <p:nvPr/>
        </p:nvPicPr>
        <p:blipFill>
          <a:blip r:embed="rId5" cstate="print"/>
          <a:srcRect/>
          <a:stretch>
            <a:fillRect/>
          </a:stretch>
        </p:blipFill>
        <p:spPr bwMode="auto">
          <a:xfrm>
            <a:off x="0" y="5870575"/>
            <a:ext cx="9906000" cy="73025"/>
          </a:xfrm>
          <a:prstGeom prst="rect">
            <a:avLst/>
          </a:prstGeom>
          <a:noFill/>
          <a:ln w="9525">
            <a:noFill/>
            <a:miter lim="800000"/>
            <a:headEnd/>
            <a:tailEnd/>
          </a:ln>
        </p:spPr>
      </p:pic>
      <p:pic>
        <p:nvPicPr>
          <p:cNvPr id="2" name="Afbeelding 1">
            <a:extLst>
              <a:ext uri="{FF2B5EF4-FFF2-40B4-BE49-F238E27FC236}">
                <a16:creationId xmlns:a16="http://schemas.microsoft.com/office/drawing/2014/main" id="{28E604FC-D817-41E0-BE15-24A334AC755E}"/>
              </a:ext>
            </a:extLst>
          </p:cNvPr>
          <p:cNvPicPr>
            <a:picLocks noChangeAspect="1"/>
          </p:cNvPicPr>
          <p:nvPr/>
        </p:nvPicPr>
        <p:blipFill>
          <a:blip r:embed="rId6"/>
          <a:stretch>
            <a:fillRect/>
          </a:stretch>
        </p:blipFill>
        <p:spPr>
          <a:xfrm>
            <a:off x="6393160" y="2189740"/>
            <a:ext cx="2892220" cy="2996952"/>
          </a:xfrm>
          <a:prstGeom prst="rect">
            <a:avLst/>
          </a:prstGeom>
        </p:spPr>
      </p:pic>
    </p:spTree>
    <p:extLst>
      <p:ext uri="{BB962C8B-B14F-4D97-AF65-F5344CB8AC3E}">
        <p14:creationId xmlns:p14="http://schemas.microsoft.com/office/powerpoint/2010/main" val="239292136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2" descr="C:\Documents and Settings\Eigenaar\Mijn documenten\Tresco\Blauwe banner.JPG"/>
          <p:cNvPicPr preferRelativeResize="0">
            <a:picLocks noChangeArrowheads="1"/>
          </p:cNvPicPr>
          <p:nvPr/>
        </p:nvPicPr>
        <p:blipFill>
          <a:blip r:embed="rId3" cstate="print"/>
          <a:srcRect/>
          <a:stretch>
            <a:fillRect/>
          </a:stretch>
        </p:blipFill>
        <p:spPr bwMode="auto">
          <a:xfrm>
            <a:off x="0" y="0"/>
            <a:ext cx="9906000" cy="1073150"/>
          </a:xfrm>
          <a:prstGeom prst="rect">
            <a:avLst/>
          </a:prstGeom>
          <a:noFill/>
          <a:ln w="9525">
            <a:noFill/>
            <a:miter lim="800000"/>
            <a:headEnd/>
            <a:tailEnd/>
          </a:ln>
        </p:spPr>
      </p:pic>
      <p:pic>
        <p:nvPicPr>
          <p:cNvPr id="5123" name="Afbeelding 14" descr="Logo Tresco 1268x736.png"/>
          <p:cNvPicPr>
            <a:picLocks noChangeAspect="1"/>
          </p:cNvPicPr>
          <p:nvPr/>
        </p:nvPicPr>
        <p:blipFill>
          <a:blip r:embed="rId4" cstate="print"/>
          <a:srcRect/>
          <a:stretch>
            <a:fillRect/>
          </a:stretch>
        </p:blipFill>
        <p:spPr bwMode="auto">
          <a:xfrm>
            <a:off x="4292600" y="6019800"/>
            <a:ext cx="1403350" cy="752475"/>
          </a:xfrm>
          <a:prstGeom prst="rect">
            <a:avLst/>
          </a:prstGeom>
          <a:noFill/>
          <a:ln w="9525">
            <a:noFill/>
            <a:miter lim="800000"/>
            <a:headEnd/>
            <a:tailEnd/>
          </a:ln>
        </p:spPr>
      </p:pic>
      <p:sp>
        <p:nvSpPr>
          <p:cNvPr id="5124" name="Titel 10"/>
          <p:cNvSpPr txBox="1">
            <a:spLocks/>
          </p:cNvSpPr>
          <p:nvPr/>
        </p:nvSpPr>
        <p:spPr bwMode="auto">
          <a:xfrm>
            <a:off x="38100" y="5645150"/>
            <a:ext cx="7931150" cy="647700"/>
          </a:xfrm>
          <a:prstGeom prst="rect">
            <a:avLst/>
          </a:prstGeom>
          <a:noFill/>
          <a:ln w="9525">
            <a:noFill/>
            <a:miter lim="800000"/>
            <a:headEnd/>
            <a:tailEnd/>
          </a:ln>
        </p:spPr>
        <p:txBody>
          <a:bodyPr lIns="95788" tIns="47895" rIns="95788" bIns="47895" anchor="ctr"/>
          <a:lstStyle/>
          <a:p>
            <a:pPr defTabSz="957263">
              <a:lnSpc>
                <a:spcPct val="90000"/>
              </a:lnSpc>
            </a:pPr>
            <a:endParaRPr lang="nl-NL" sz="4200">
              <a:solidFill>
                <a:schemeClr val="bg1"/>
              </a:solidFill>
              <a:cs typeface="Tahoma" pitchFamily="34" charset="0"/>
            </a:endParaRPr>
          </a:p>
        </p:txBody>
      </p:sp>
      <p:sp>
        <p:nvSpPr>
          <p:cNvPr id="5125" name="Tekstvak 8"/>
          <p:cNvSpPr txBox="1">
            <a:spLocks noChangeArrowheads="1"/>
          </p:cNvSpPr>
          <p:nvPr/>
        </p:nvSpPr>
        <p:spPr bwMode="auto">
          <a:xfrm>
            <a:off x="388938" y="1518588"/>
            <a:ext cx="4191149" cy="3574601"/>
          </a:xfrm>
          <a:prstGeom prst="rect">
            <a:avLst/>
          </a:prstGeom>
          <a:noFill/>
          <a:ln w="9525">
            <a:noFill/>
            <a:miter lim="800000"/>
            <a:headEnd/>
            <a:tailEnd/>
          </a:ln>
        </p:spPr>
        <p:txBody>
          <a:bodyPr wrap="square" lIns="95788" tIns="47895" rIns="95788" bIns="47895" anchor="b">
            <a:spAutoFit/>
          </a:bodyPr>
          <a:lstStyle/>
          <a:p>
            <a:pPr defTabSz="957263">
              <a:buFontTx/>
              <a:buChar char="•"/>
            </a:pPr>
            <a:r>
              <a:rPr lang="en-US" sz="1600" dirty="0">
                <a:solidFill>
                  <a:schemeClr val="tx2"/>
                </a:solidFill>
                <a:latin typeface="+mn-lt"/>
              </a:rPr>
              <a:t> manager </a:t>
            </a:r>
            <a:r>
              <a:rPr lang="en-US" sz="1600" dirty="0" err="1">
                <a:solidFill>
                  <a:schemeClr val="tx2"/>
                </a:solidFill>
                <a:latin typeface="+mn-lt"/>
              </a:rPr>
              <a:t>voor</a:t>
            </a:r>
            <a:r>
              <a:rPr lang="en-US" sz="1600" dirty="0">
                <a:solidFill>
                  <a:schemeClr val="tx2"/>
                </a:solidFill>
                <a:latin typeface="+mn-lt"/>
              </a:rPr>
              <a:t> </a:t>
            </a:r>
            <a:r>
              <a:rPr lang="en-US" sz="1600" dirty="0" err="1">
                <a:solidFill>
                  <a:schemeClr val="tx2"/>
                </a:solidFill>
                <a:latin typeface="+mn-lt"/>
              </a:rPr>
              <a:t>reisoverzicht</a:t>
            </a:r>
            <a:endParaRPr lang="en-US" sz="1600" dirty="0">
              <a:solidFill>
                <a:schemeClr val="tx2"/>
              </a:solidFill>
              <a:latin typeface="+mn-lt"/>
            </a:endParaRPr>
          </a:p>
          <a:p>
            <a:pPr defTabSz="957263">
              <a:buFontTx/>
              <a:buChar char="•"/>
            </a:pPr>
            <a:r>
              <a:rPr lang="en-US" sz="1600" dirty="0">
                <a:solidFill>
                  <a:schemeClr val="tx2"/>
                </a:solidFill>
                <a:latin typeface="+mn-lt"/>
              </a:rPr>
              <a:t> </a:t>
            </a:r>
            <a:r>
              <a:rPr lang="en-US" sz="1600" dirty="0" err="1">
                <a:solidFill>
                  <a:schemeClr val="tx2"/>
                </a:solidFill>
                <a:latin typeface="+mn-lt"/>
              </a:rPr>
              <a:t>Maak</a:t>
            </a:r>
            <a:r>
              <a:rPr lang="en-US" sz="1600" dirty="0">
                <a:solidFill>
                  <a:schemeClr val="tx2"/>
                </a:solidFill>
                <a:latin typeface="+mn-lt"/>
              </a:rPr>
              <a:t> </a:t>
            </a:r>
            <a:r>
              <a:rPr lang="en-US" sz="1600" dirty="0" err="1">
                <a:solidFill>
                  <a:schemeClr val="tx2"/>
                </a:solidFill>
                <a:latin typeface="+mn-lt"/>
              </a:rPr>
              <a:t>nieuwe</a:t>
            </a:r>
            <a:r>
              <a:rPr lang="en-US" sz="1600" dirty="0">
                <a:solidFill>
                  <a:schemeClr val="tx2"/>
                </a:solidFill>
                <a:latin typeface="+mn-lt"/>
              </a:rPr>
              <a:t> reis </a:t>
            </a:r>
            <a:r>
              <a:rPr lang="en-US" sz="1600" dirty="0" err="1">
                <a:solidFill>
                  <a:schemeClr val="tx2"/>
                </a:solidFill>
                <a:latin typeface="+mn-lt"/>
              </a:rPr>
              <a:t>aan</a:t>
            </a:r>
            <a:endParaRPr lang="en-US" sz="1600" dirty="0">
              <a:solidFill>
                <a:schemeClr val="tx2"/>
              </a:solidFill>
              <a:latin typeface="+mn-lt"/>
            </a:endParaRPr>
          </a:p>
          <a:p>
            <a:pPr defTabSz="957263">
              <a:buFontTx/>
              <a:buChar char="•"/>
            </a:pPr>
            <a:r>
              <a:rPr lang="en-US" sz="1600" dirty="0">
                <a:solidFill>
                  <a:schemeClr val="tx2"/>
                </a:solidFill>
                <a:latin typeface="+mn-lt"/>
              </a:rPr>
              <a:t> </a:t>
            </a:r>
            <a:r>
              <a:rPr lang="en-US" sz="1600" dirty="0" err="1">
                <a:solidFill>
                  <a:schemeClr val="tx2"/>
                </a:solidFill>
                <a:latin typeface="+mn-lt"/>
              </a:rPr>
              <a:t>Stap</a:t>
            </a:r>
            <a:r>
              <a:rPr lang="en-US" sz="1600" dirty="0">
                <a:solidFill>
                  <a:schemeClr val="tx2"/>
                </a:solidFill>
                <a:latin typeface="+mn-lt"/>
              </a:rPr>
              <a:t> 1: </a:t>
            </a:r>
            <a:r>
              <a:rPr lang="en-US" sz="1600" dirty="0" err="1">
                <a:solidFill>
                  <a:schemeClr val="tx2"/>
                </a:solidFill>
                <a:latin typeface="+mn-lt"/>
              </a:rPr>
              <a:t>overzicht</a:t>
            </a:r>
            <a:r>
              <a:rPr lang="en-US" sz="1600" dirty="0">
                <a:solidFill>
                  <a:schemeClr val="tx2"/>
                </a:solidFill>
                <a:latin typeface="+mn-lt"/>
              </a:rPr>
              <a:t> van de reis (via Tresco </a:t>
            </a:r>
            <a:br>
              <a:rPr lang="en-US" sz="1600" dirty="0">
                <a:solidFill>
                  <a:schemeClr val="tx2"/>
                </a:solidFill>
                <a:latin typeface="+mn-lt"/>
              </a:rPr>
            </a:br>
            <a:r>
              <a:rPr lang="en-US" sz="1600" dirty="0">
                <a:solidFill>
                  <a:schemeClr val="tx2"/>
                </a:solidFill>
                <a:latin typeface="+mn-lt"/>
              </a:rPr>
              <a:t>   </a:t>
            </a:r>
            <a:r>
              <a:rPr lang="en-US" sz="1600" dirty="0" err="1">
                <a:solidFill>
                  <a:schemeClr val="tx2"/>
                </a:solidFill>
                <a:latin typeface="+mn-lt"/>
              </a:rPr>
              <a:t>Reisplan</a:t>
            </a:r>
            <a:r>
              <a:rPr lang="en-US" sz="1600" dirty="0">
                <a:solidFill>
                  <a:schemeClr val="tx2"/>
                </a:solidFill>
                <a:latin typeface="+mn-lt"/>
              </a:rPr>
              <a:t>)</a:t>
            </a:r>
          </a:p>
          <a:p>
            <a:pPr defTabSz="957263">
              <a:buFontTx/>
              <a:buChar char="•"/>
            </a:pPr>
            <a:r>
              <a:rPr lang="en-US" sz="1600" dirty="0">
                <a:solidFill>
                  <a:schemeClr val="tx2"/>
                </a:solidFill>
                <a:latin typeface="+mn-lt"/>
              </a:rPr>
              <a:t> </a:t>
            </a:r>
            <a:r>
              <a:rPr lang="en-US" sz="1600" dirty="0" err="1">
                <a:solidFill>
                  <a:schemeClr val="tx2"/>
                </a:solidFill>
                <a:latin typeface="+mn-lt"/>
              </a:rPr>
              <a:t>Stap</a:t>
            </a:r>
            <a:r>
              <a:rPr lang="en-US" sz="1600" dirty="0">
                <a:solidFill>
                  <a:schemeClr val="tx2"/>
                </a:solidFill>
                <a:latin typeface="+mn-lt"/>
              </a:rPr>
              <a:t> 2: </a:t>
            </a:r>
            <a:r>
              <a:rPr lang="en-US" sz="1600" dirty="0" err="1">
                <a:solidFill>
                  <a:schemeClr val="tx2"/>
                </a:solidFill>
                <a:latin typeface="+mn-lt"/>
              </a:rPr>
              <a:t>zending</a:t>
            </a:r>
            <a:r>
              <a:rPr lang="en-US" sz="1600" dirty="0">
                <a:solidFill>
                  <a:schemeClr val="tx2"/>
                </a:solidFill>
                <a:latin typeface="+mn-lt"/>
              </a:rPr>
              <a:t> </a:t>
            </a:r>
            <a:r>
              <a:rPr lang="en-US" sz="1600" dirty="0" err="1">
                <a:solidFill>
                  <a:schemeClr val="tx2"/>
                </a:solidFill>
                <a:latin typeface="+mn-lt"/>
              </a:rPr>
              <a:t>toevoegen</a:t>
            </a:r>
            <a:endParaRPr lang="en-US" sz="1600" dirty="0">
              <a:solidFill>
                <a:schemeClr val="tx2"/>
              </a:solidFill>
              <a:latin typeface="+mn-lt"/>
            </a:endParaRPr>
          </a:p>
          <a:p>
            <a:pPr lvl="1" defTabSz="957263">
              <a:buFontTx/>
              <a:buChar char="•"/>
            </a:pPr>
            <a:r>
              <a:rPr lang="en-US" sz="1600" dirty="0">
                <a:solidFill>
                  <a:schemeClr val="tx2"/>
                </a:solidFill>
                <a:latin typeface="+mn-lt"/>
              </a:rPr>
              <a:t>Lading </a:t>
            </a:r>
            <a:r>
              <a:rPr lang="en-US" sz="1600" dirty="0" err="1">
                <a:solidFill>
                  <a:schemeClr val="tx2"/>
                </a:solidFill>
                <a:latin typeface="+mn-lt"/>
              </a:rPr>
              <a:t>configureren</a:t>
            </a:r>
            <a:endParaRPr lang="en-US" sz="1600" dirty="0">
              <a:solidFill>
                <a:schemeClr val="tx2"/>
              </a:solidFill>
              <a:latin typeface="+mn-lt"/>
            </a:endParaRPr>
          </a:p>
          <a:p>
            <a:pPr lvl="1" defTabSz="957263">
              <a:buFontTx/>
              <a:buChar char="•"/>
            </a:pPr>
            <a:r>
              <a:rPr lang="en-US" sz="1600" dirty="0" err="1">
                <a:solidFill>
                  <a:schemeClr val="tx2"/>
                </a:solidFill>
                <a:latin typeface="+mn-lt"/>
              </a:rPr>
              <a:t>Favorieten</a:t>
            </a:r>
            <a:r>
              <a:rPr lang="en-US" sz="1600" dirty="0">
                <a:solidFill>
                  <a:schemeClr val="tx2"/>
                </a:solidFill>
                <a:latin typeface="+mn-lt"/>
              </a:rPr>
              <a:t> </a:t>
            </a:r>
            <a:r>
              <a:rPr lang="en-US" sz="1600" dirty="0" err="1">
                <a:solidFill>
                  <a:schemeClr val="tx2"/>
                </a:solidFill>
                <a:latin typeface="+mn-lt"/>
              </a:rPr>
              <a:t>mogelijk</a:t>
            </a:r>
            <a:endParaRPr lang="en-US" sz="1600" dirty="0">
              <a:solidFill>
                <a:schemeClr val="tx2"/>
              </a:solidFill>
              <a:latin typeface="+mn-lt"/>
            </a:endParaRPr>
          </a:p>
          <a:p>
            <a:pPr lvl="1" defTabSz="957263">
              <a:buFontTx/>
              <a:buChar char="•"/>
            </a:pPr>
            <a:r>
              <a:rPr lang="en-US" sz="1600" dirty="0" err="1">
                <a:solidFill>
                  <a:schemeClr val="tx2"/>
                </a:solidFill>
                <a:latin typeface="+mn-lt"/>
              </a:rPr>
              <a:t>Zoeken</a:t>
            </a:r>
            <a:r>
              <a:rPr lang="en-US" sz="1600" dirty="0">
                <a:solidFill>
                  <a:schemeClr val="tx2"/>
                </a:solidFill>
                <a:latin typeface="+mn-lt"/>
              </a:rPr>
              <a:t> op lading / HS code</a:t>
            </a:r>
          </a:p>
          <a:p>
            <a:pPr defTabSz="957263">
              <a:buFontTx/>
              <a:buChar char="•"/>
            </a:pPr>
            <a:r>
              <a:rPr lang="en-US" sz="1600" dirty="0">
                <a:solidFill>
                  <a:schemeClr val="tx2"/>
                </a:solidFill>
                <a:latin typeface="+mn-lt"/>
              </a:rPr>
              <a:t> </a:t>
            </a:r>
            <a:r>
              <a:rPr lang="en-US" sz="1600" dirty="0" err="1">
                <a:solidFill>
                  <a:schemeClr val="tx2"/>
                </a:solidFill>
                <a:latin typeface="+mn-lt"/>
              </a:rPr>
              <a:t>Stap</a:t>
            </a:r>
            <a:r>
              <a:rPr lang="en-US" sz="1600" dirty="0">
                <a:solidFill>
                  <a:schemeClr val="tx2"/>
                </a:solidFill>
                <a:latin typeface="+mn-lt"/>
              </a:rPr>
              <a:t> 3: </a:t>
            </a:r>
            <a:r>
              <a:rPr lang="en-US" sz="1600" dirty="0" err="1">
                <a:solidFill>
                  <a:schemeClr val="tx2"/>
                </a:solidFill>
                <a:latin typeface="+mn-lt"/>
              </a:rPr>
              <a:t>administratieve</a:t>
            </a:r>
            <a:r>
              <a:rPr lang="en-US" sz="1600" dirty="0">
                <a:solidFill>
                  <a:schemeClr val="tx2"/>
                </a:solidFill>
                <a:latin typeface="+mn-lt"/>
              </a:rPr>
              <a:t> </a:t>
            </a:r>
            <a:r>
              <a:rPr lang="en-US" sz="1600" dirty="0" err="1">
                <a:solidFill>
                  <a:schemeClr val="tx2"/>
                </a:solidFill>
                <a:latin typeface="+mn-lt"/>
              </a:rPr>
              <a:t>gegevens</a:t>
            </a:r>
            <a:endParaRPr lang="en-US" sz="1600" dirty="0">
              <a:solidFill>
                <a:schemeClr val="tx2"/>
              </a:solidFill>
              <a:latin typeface="+mn-lt"/>
            </a:endParaRPr>
          </a:p>
          <a:p>
            <a:pPr defTabSz="957263">
              <a:buFontTx/>
              <a:buChar char="•"/>
            </a:pPr>
            <a:r>
              <a:rPr lang="en-US" sz="1600" dirty="0">
                <a:solidFill>
                  <a:schemeClr val="tx2"/>
                </a:solidFill>
                <a:latin typeface="+mn-lt"/>
              </a:rPr>
              <a:t> </a:t>
            </a:r>
            <a:r>
              <a:rPr lang="en-US" sz="1600" dirty="0" err="1">
                <a:solidFill>
                  <a:schemeClr val="tx2"/>
                </a:solidFill>
                <a:latin typeface="+mn-lt"/>
              </a:rPr>
              <a:t>Stap</a:t>
            </a:r>
            <a:r>
              <a:rPr lang="en-US" sz="1600" dirty="0">
                <a:solidFill>
                  <a:schemeClr val="tx2"/>
                </a:solidFill>
                <a:latin typeface="+mn-lt"/>
              </a:rPr>
              <a:t> 4: </a:t>
            </a:r>
            <a:r>
              <a:rPr lang="en-US" sz="1600" dirty="0" err="1">
                <a:solidFill>
                  <a:schemeClr val="tx2"/>
                </a:solidFill>
                <a:latin typeface="+mn-lt"/>
              </a:rPr>
              <a:t>zending</a:t>
            </a:r>
            <a:r>
              <a:rPr lang="en-US" sz="1600" dirty="0">
                <a:solidFill>
                  <a:schemeClr val="tx2"/>
                </a:solidFill>
                <a:latin typeface="+mn-lt"/>
              </a:rPr>
              <a:t> </a:t>
            </a:r>
            <a:r>
              <a:rPr lang="en-US" sz="1600" dirty="0" err="1">
                <a:solidFill>
                  <a:schemeClr val="tx2"/>
                </a:solidFill>
                <a:latin typeface="+mn-lt"/>
              </a:rPr>
              <a:t>afwerken</a:t>
            </a:r>
            <a:endParaRPr lang="en-US" sz="1600" dirty="0">
              <a:solidFill>
                <a:schemeClr val="tx2"/>
              </a:solidFill>
              <a:latin typeface="+mn-lt"/>
            </a:endParaRPr>
          </a:p>
          <a:p>
            <a:pPr lvl="1" defTabSz="957263">
              <a:buFontTx/>
              <a:buChar char="•"/>
            </a:pPr>
            <a:r>
              <a:rPr lang="en-US" sz="1600" dirty="0" err="1">
                <a:solidFill>
                  <a:schemeClr val="tx2"/>
                </a:solidFill>
                <a:latin typeface="+mn-lt"/>
              </a:rPr>
              <a:t>Meldpunt</a:t>
            </a:r>
            <a:endParaRPr lang="en-US" sz="1600" dirty="0">
              <a:solidFill>
                <a:schemeClr val="tx2"/>
              </a:solidFill>
              <a:latin typeface="+mn-lt"/>
            </a:endParaRPr>
          </a:p>
          <a:p>
            <a:pPr lvl="1" defTabSz="957263">
              <a:buFontTx/>
              <a:buChar char="•"/>
            </a:pPr>
            <a:r>
              <a:rPr lang="en-US" sz="1600" dirty="0">
                <a:solidFill>
                  <a:schemeClr val="tx2"/>
                </a:solidFill>
                <a:latin typeface="+mn-lt"/>
              </a:rPr>
              <a:t>Tresco </a:t>
            </a:r>
            <a:r>
              <a:rPr lang="en-US" sz="1600" dirty="0" err="1">
                <a:solidFill>
                  <a:schemeClr val="tx2"/>
                </a:solidFill>
                <a:latin typeface="+mn-lt"/>
              </a:rPr>
              <a:t>Reisplan</a:t>
            </a:r>
            <a:r>
              <a:rPr lang="en-US" sz="1600" dirty="0">
                <a:solidFill>
                  <a:schemeClr val="tx2"/>
                </a:solidFill>
                <a:latin typeface="+mn-lt"/>
              </a:rPr>
              <a:t> </a:t>
            </a:r>
            <a:r>
              <a:rPr lang="en-US" sz="1600" dirty="0" err="1">
                <a:solidFill>
                  <a:schemeClr val="tx2"/>
                </a:solidFill>
                <a:latin typeface="+mn-lt"/>
              </a:rPr>
              <a:t>aanpassen</a:t>
            </a:r>
            <a:endParaRPr lang="en-US" sz="1600" dirty="0">
              <a:solidFill>
                <a:schemeClr val="tx2"/>
              </a:solidFill>
              <a:latin typeface="+mn-lt"/>
            </a:endParaRPr>
          </a:p>
          <a:p>
            <a:pPr lvl="1" defTabSz="957263">
              <a:buFontTx/>
              <a:buChar char="•"/>
            </a:pPr>
            <a:r>
              <a:rPr lang="en-US" sz="1600" dirty="0" err="1">
                <a:solidFill>
                  <a:schemeClr val="tx2"/>
                </a:solidFill>
                <a:latin typeface="+mn-lt"/>
              </a:rPr>
              <a:t>Synchrobniseren</a:t>
            </a:r>
            <a:r>
              <a:rPr lang="en-US" sz="1600" dirty="0">
                <a:solidFill>
                  <a:schemeClr val="tx2"/>
                </a:solidFill>
                <a:latin typeface="+mn-lt"/>
              </a:rPr>
              <a:t> AIS transponder </a:t>
            </a:r>
          </a:p>
          <a:p>
            <a:pPr defTabSz="957263"/>
            <a:endParaRPr lang="en-US" dirty="0">
              <a:solidFill>
                <a:schemeClr val="tx2"/>
              </a:solidFill>
              <a:latin typeface="+mn-lt"/>
            </a:endParaRPr>
          </a:p>
        </p:txBody>
      </p:sp>
      <p:pic>
        <p:nvPicPr>
          <p:cNvPr id="5126" name="Picture 6" descr="C:\Documents and Settings\Eigenaar\Mijn documenten\Tresco\Kleuren banner.JPG"/>
          <p:cNvPicPr>
            <a:picLocks noChangeAspect="1" noChangeArrowheads="1"/>
          </p:cNvPicPr>
          <p:nvPr/>
        </p:nvPicPr>
        <p:blipFill>
          <a:blip r:embed="rId5" cstate="print"/>
          <a:srcRect/>
          <a:stretch>
            <a:fillRect/>
          </a:stretch>
        </p:blipFill>
        <p:spPr bwMode="auto">
          <a:xfrm>
            <a:off x="0" y="1200150"/>
            <a:ext cx="9906000" cy="73025"/>
          </a:xfrm>
          <a:prstGeom prst="rect">
            <a:avLst/>
          </a:prstGeom>
          <a:noFill/>
          <a:ln w="9525">
            <a:noFill/>
            <a:miter lim="800000"/>
            <a:headEnd/>
            <a:tailEnd/>
          </a:ln>
        </p:spPr>
      </p:pic>
      <p:sp>
        <p:nvSpPr>
          <p:cNvPr id="5128" name="Titel 10"/>
          <p:cNvSpPr>
            <a:spLocks/>
          </p:cNvSpPr>
          <p:nvPr/>
        </p:nvSpPr>
        <p:spPr bwMode="auto">
          <a:xfrm>
            <a:off x="388938" y="215900"/>
            <a:ext cx="7931150" cy="650875"/>
          </a:xfrm>
          <a:prstGeom prst="rect">
            <a:avLst/>
          </a:prstGeom>
          <a:noFill/>
          <a:ln w="9525">
            <a:noFill/>
            <a:miter lim="800000"/>
            <a:headEnd/>
            <a:tailEnd/>
          </a:ln>
        </p:spPr>
        <p:txBody>
          <a:bodyPr lIns="95788" tIns="47895" rIns="95788" bIns="47895" anchor="ctr"/>
          <a:lstStyle/>
          <a:p>
            <a:pPr defTabSz="957263"/>
            <a:r>
              <a:rPr lang="nl-BE" sz="4200" dirty="0">
                <a:solidFill>
                  <a:schemeClr val="bg1"/>
                </a:solidFill>
                <a:latin typeface="+mj-lt"/>
                <a:cs typeface="Tahoma" pitchFamily="34" charset="0"/>
              </a:rPr>
              <a:t>4. </a:t>
            </a:r>
            <a:r>
              <a:rPr lang="nl-BE" sz="4200" dirty="0" err="1">
                <a:solidFill>
                  <a:schemeClr val="bg1"/>
                </a:solidFill>
                <a:latin typeface="+mj-lt"/>
                <a:cs typeface="Tahoma" pitchFamily="34" charset="0"/>
              </a:rPr>
              <a:t>eMelden</a:t>
            </a:r>
            <a:r>
              <a:rPr lang="nl-BE" sz="4200" dirty="0">
                <a:solidFill>
                  <a:schemeClr val="bg1"/>
                </a:solidFill>
                <a:latin typeface="+mj-lt"/>
                <a:cs typeface="Tahoma" pitchFamily="34" charset="0"/>
              </a:rPr>
              <a:t>, overzicht</a:t>
            </a:r>
          </a:p>
        </p:txBody>
      </p:sp>
      <p:pic>
        <p:nvPicPr>
          <p:cNvPr id="5129" name="Picture 9" descr="C:\Documents and Settings\Eigenaar\Mijn documenten\Tresco\Kleuren banner.JPG"/>
          <p:cNvPicPr>
            <a:picLocks noChangeAspect="1" noChangeArrowheads="1"/>
          </p:cNvPicPr>
          <p:nvPr/>
        </p:nvPicPr>
        <p:blipFill>
          <a:blip r:embed="rId5" cstate="print"/>
          <a:srcRect/>
          <a:stretch>
            <a:fillRect/>
          </a:stretch>
        </p:blipFill>
        <p:spPr bwMode="auto">
          <a:xfrm>
            <a:off x="0" y="5870575"/>
            <a:ext cx="9906000" cy="73025"/>
          </a:xfrm>
          <a:prstGeom prst="rect">
            <a:avLst/>
          </a:prstGeom>
          <a:noFill/>
          <a:ln w="9525">
            <a:noFill/>
            <a:miter lim="800000"/>
            <a:headEnd/>
            <a:tailEnd/>
          </a:ln>
        </p:spPr>
      </p:pic>
      <p:pic>
        <p:nvPicPr>
          <p:cNvPr id="3" name="Afbeelding 2">
            <a:extLst>
              <a:ext uri="{FF2B5EF4-FFF2-40B4-BE49-F238E27FC236}">
                <a16:creationId xmlns:a16="http://schemas.microsoft.com/office/drawing/2014/main" id="{AD40FBBA-4467-4AF8-A298-CE3EF10344D4}"/>
              </a:ext>
            </a:extLst>
          </p:cNvPr>
          <p:cNvPicPr>
            <a:picLocks noChangeAspect="1"/>
          </p:cNvPicPr>
          <p:nvPr/>
        </p:nvPicPr>
        <p:blipFill>
          <a:blip r:embed="rId6"/>
          <a:stretch>
            <a:fillRect/>
          </a:stretch>
        </p:blipFill>
        <p:spPr>
          <a:xfrm>
            <a:off x="5889104" y="1816214"/>
            <a:ext cx="3358541" cy="2653662"/>
          </a:xfrm>
          <a:prstGeom prst="rect">
            <a:avLst/>
          </a:prstGeom>
        </p:spPr>
      </p:pic>
      <p:pic>
        <p:nvPicPr>
          <p:cNvPr id="6" name="Afbeelding 5">
            <a:extLst>
              <a:ext uri="{FF2B5EF4-FFF2-40B4-BE49-F238E27FC236}">
                <a16:creationId xmlns:a16="http://schemas.microsoft.com/office/drawing/2014/main" id="{B4C02235-5CD4-48E1-962D-67822AF806D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08638" y="2794143"/>
            <a:ext cx="3643863" cy="2724605"/>
          </a:xfrm>
          <a:prstGeom prst="rect">
            <a:avLst/>
          </a:prstGeom>
        </p:spPr>
      </p:pic>
      <p:pic>
        <p:nvPicPr>
          <p:cNvPr id="2" name="Afbeelding 1">
            <a:extLst>
              <a:ext uri="{FF2B5EF4-FFF2-40B4-BE49-F238E27FC236}">
                <a16:creationId xmlns:a16="http://schemas.microsoft.com/office/drawing/2014/main" id="{7CCBD22E-04EA-42EC-B144-DFF45007AC09}"/>
              </a:ext>
            </a:extLst>
          </p:cNvPr>
          <p:cNvPicPr>
            <a:picLocks noChangeAspect="1"/>
          </p:cNvPicPr>
          <p:nvPr/>
        </p:nvPicPr>
        <p:blipFill>
          <a:blip r:embed="rId8"/>
          <a:stretch>
            <a:fillRect/>
          </a:stretch>
        </p:blipFill>
        <p:spPr>
          <a:xfrm>
            <a:off x="6373073" y="3520024"/>
            <a:ext cx="3192354" cy="1650201"/>
          </a:xfrm>
          <a:prstGeom prst="rect">
            <a:avLst/>
          </a:prstGeom>
        </p:spPr>
      </p:pic>
    </p:spTree>
    <p:extLst>
      <p:ext uri="{BB962C8B-B14F-4D97-AF65-F5344CB8AC3E}">
        <p14:creationId xmlns:p14="http://schemas.microsoft.com/office/powerpoint/2010/main" val="206130575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2" descr="C:\Documents and Settings\Eigenaar\Mijn documenten\Tresco\Blauwe banner.JPG"/>
          <p:cNvPicPr preferRelativeResize="0">
            <a:picLocks noChangeArrowheads="1"/>
          </p:cNvPicPr>
          <p:nvPr/>
        </p:nvPicPr>
        <p:blipFill>
          <a:blip r:embed="rId3" cstate="print"/>
          <a:srcRect/>
          <a:stretch>
            <a:fillRect/>
          </a:stretch>
        </p:blipFill>
        <p:spPr bwMode="auto">
          <a:xfrm>
            <a:off x="0" y="0"/>
            <a:ext cx="9906000" cy="1073150"/>
          </a:xfrm>
          <a:prstGeom prst="rect">
            <a:avLst/>
          </a:prstGeom>
          <a:noFill/>
          <a:ln w="9525">
            <a:noFill/>
            <a:miter lim="800000"/>
            <a:headEnd/>
            <a:tailEnd/>
          </a:ln>
        </p:spPr>
      </p:pic>
      <p:pic>
        <p:nvPicPr>
          <p:cNvPr id="5123" name="Afbeelding 14" descr="Logo Tresco 1268x736.png"/>
          <p:cNvPicPr>
            <a:picLocks noChangeAspect="1"/>
          </p:cNvPicPr>
          <p:nvPr/>
        </p:nvPicPr>
        <p:blipFill>
          <a:blip r:embed="rId4" cstate="print"/>
          <a:srcRect/>
          <a:stretch>
            <a:fillRect/>
          </a:stretch>
        </p:blipFill>
        <p:spPr bwMode="auto">
          <a:xfrm>
            <a:off x="4292600" y="6019800"/>
            <a:ext cx="1403350" cy="752475"/>
          </a:xfrm>
          <a:prstGeom prst="rect">
            <a:avLst/>
          </a:prstGeom>
          <a:noFill/>
          <a:ln w="9525">
            <a:noFill/>
            <a:miter lim="800000"/>
            <a:headEnd/>
            <a:tailEnd/>
          </a:ln>
        </p:spPr>
      </p:pic>
      <p:sp>
        <p:nvSpPr>
          <p:cNvPr id="5124" name="Titel 10"/>
          <p:cNvSpPr txBox="1">
            <a:spLocks/>
          </p:cNvSpPr>
          <p:nvPr/>
        </p:nvSpPr>
        <p:spPr bwMode="auto">
          <a:xfrm>
            <a:off x="38100" y="5645150"/>
            <a:ext cx="7931150" cy="647700"/>
          </a:xfrm>
          <a:prstGeom prst="rect">
            <a:avLst/>
          </a:prstGeom>
          <a:noFill/>
          <a:ln w="9525">
            <a:noFill/>
            <a:miter lim="800000"/>
            <a:headEnd/>
            <a:tailEnd/>
          </a:ln>
        </p:spPr>
        <p:txBody>
          <a:bodyPr lIns="95788" tIns="47895" rIns="95788" bIns="47895" anchor="ctr"/>
          <a:lstStyle/>
          <a:p>
            <a:pPr defTabSz="957263">
              <a:lnSpc>
                <a:spcPct val="90000"/>
              </a:lnSpc>
            </a:pPr>
            <a:endParaRPr lang="nl-NL" sz="4200">
              <a:solidFill>
                <a:schemeClr val="bg1"/>
              </a:solidFill>
              <a:cs typeface="Tahoma" pitchFamily="34" charset="0"/>
            </a:endParaRPr>
          </a:p>
        </p:txBody>
      </p:sp>
      <p:sp>
        <p:nvSpPr>
          <p:cNvPr id="5125" name="Tekstvak 8"/>
          <p:cNvSpPr txBox="1">
            <a:spLocks noChangeArrowheads="1"/>
          </p:cNvSpPr>
          <p:nvPr/>
        </p:nvSpPr>
        <p:spPr bwMode="auto">
          <a:xfrm>
            <a:off x="761851" y="3109734"/>
            <a:ext cx="4191149" cy="2251161"/>
          </a:xfrm>
          <a:prstGeom prst="rect">
            <a:avLst/>
          </a:prstGeom>
          <a:noFill/>
          <a:ln w="9525">
            <a:noFill/>
            <a:miter lim="800000"/>
            <a:headEnd/>
            <a:tailEnd/>
          </a:ln>
        </p:spPr>
        <p:txBody>
          <a:bodyPr wrap="square" lIns="95788" tIns="47895" rIns="95788" bIns="47895" anchor="b">
            <a:spAutoFit/>
          </a:bodyPr>
          <a:lstStyle/>
          <a:p>
            <a:pPr defTabSz="957263">
              <a:buFontTx/>
              <a:buChar char="•"/>
            </a:pPr>
            <a:r>
              <a:rPr lang="en-US" sz="1600" dirty="0">
                <a:solidFill>
                  <a:schemeClr val="tx2"/>
                </a:solidFill>
                <a:latin typeface="+mn-lt"/>
              </a:rPr>
              <a:t> Reis manager </a:t>
            </a:r>
            <a:r>
              <a:rPr lang="en-US" sz="1600" dirty="0" err="1">
                <a:solidFill>
                  <a:schemeClr val="tx2"/>
                </a:solidFill>
                <a:latin typeface="+mn-lt"/>
              </a:rPr>
              <a:t>voor</a:t>
            </a:r>
            <a:r>
              <a:rPr lang="en-US" sz="1600" dirty="0">
                <a:solidFill>
                  <a:schemeClr val="tx2"/>
                </a:solidFill>
                <a:latin typeface="+mn-lt"/>
              </a:rPr>
              <a:t> </a:t>
            </a:r>
            <a:r>
              <a:rPr lang="en-US" sz="1600" dirty="0" err="1">
                <a:solidFill>
                  <a:schemeClr val="tx2"/>
                </a:solidFill>
                <a:latin typeface="+mn-lt"/>
              </a:rPr>
              <a:t>overzicht</a:t>
            </a:r>
            <a:r>
              <a:rPr lang="en-US" sz="1600" dirty="0">
                <a:solidFill>
                  <a:schemeClr val="tx2"/>
                </a:solidFill>
                <a:latin typeface="+mn-lt"/>
              </a:rPr>
              <a:t> van </a:t>
            </a:r>
            <a:r>
              <a:rPr lang="en-US" sz="1600" dirty="0" err="1">
                <a:solidFill>
                  <a:schemeClr val="tx2"/>
                </a:solidFill>
                <a:latin typeface="+mn-lt"/>
              </a:rPr>
              <a:t>alle</a:t>
            </a:r>
            <a:r>
              <a:rPr lang="en-US" sz="1600" dirty="0">
                <a:solidFill>
                  <a:schemeClr val="tx2"/>
                </a:solidFill>
                <a:latin typeface="+mn-lt"/>
              </a:rPr>
              <a:t> </a:t>
            </a:r>
            <a:r>
              <a:rPr lang="en-US" sz="1600" dirty="0" err="1">
                <a:solidFill>
                  <a:schemeClr val="tx2"/>
                </a:solidFill>
                <a:latin typeface="+mn-lt"/>
              </a:rPr>
              <a:t>reizen</a:t>
            </a:r>
            <a:endParaRPr lang="en-US" sz="1600" dirty="0">
              <a:solidFill>
                <a:schemeClr val="tx2"/>
              </a:solidFill>
              <a:latin typeface="+mn-lt"/>
            </a:endParaRPr>
          </a:p>
          <a:p>
            <a:pPr lvl="1" defTabSz="957263">
              <a:buFontTx/>
              <a:buChar char="•"/>
            </a:pPr>
            <a:r>
              <a:rPr lang="en-US" sz="1600" dirty="0">
                <a:solidFill>
                  <a:schemeClr val="tx2"/>
                </a:solidFill>
                <a:latin typeface="+mn-lt"/>
              </a:rPr>
              <a:t> </a:t>
            </a:r>
            <a:r>
              <a:rPr lang="en-US" sz="1600" dirty="0" err="1">
                <a:solidFill>
                  <a:schemeClr val="tx2"/>
                </a:solidFill>
                <a:latin typeface="+mn-lt"/>
              </a:rPr>
              <a:t>Huidige</a:t>
            </a:r>
            <a:r>
              <a:rPr lang="en-US" sz="1600" dirty="0">
                <a:solidFill>
                  <a:schemeClr val="tx2"/>
                </a:solidFill>
                <a:latin typeface="+mn-lt"/>
              </a:rPr>
              <a:t> reis</a:t>
            </a:r>
          </a:p>
          <a:p>
            <a:pPr lvl="1" defTabSz="957263">
              <a:buFontTx/>
              <a:buChar char="•"/>
            </a:pPr>
            <a:r>
              <a:rPr lang="en-US" sz="1600" dirty="0" err="1">
                <a:solidFill>
                  <a:schemeClr val="tx2"/>
                </a:solidFill>
                <a:latin typeface="+mn-lt"/>
              </a:rPr>
              <a:t>Geregistreerde</a:t>
            </a:r>
            <a:r>
              <a:rPr lang="en-US" sz="1600" dirty="0">
                <a:solidFill>
                  <a:schemeClr val="tx2"/>
                </a:solidFill>
                <a:latin typeface="+mn-lt"/>
              </a:rPr>
              <a:t> </a:t>
            </a:r>
            <a:r>
              <a:rPr lang="en-US" sz="1600" dirty="0" err="1">
                <a:solidFill>
                  <a:schemeClr val="tx2"/>
                </a:solidFill>
                <a:latin typeface="+mn-lt"/>
              </a:rPr>
              <a:t>reizen</a:t>
            </a:r>
            <a:endParaRPr lang="en-US" sz="1600" dirty="0">
              <a:solidFill>
                <a:schemeClr val="tx2"/>
              </a:solidFill>
              <a:latin typeface="+mn-lt"/>
            </a:endParaRPr>
          </a:p>
          <a:p>
            <a:pPr lvl="1" defTabSz="957263">
              <a:buFontTx/>
              <a:buChar char="•"/>
            </a:pPr>
            <a:r>
              <a:rPr lang="en-US" sz="1600" dirty="0" err="1">
                <a:solidFill>
                  <a:schemeClr val="tx2"/>
                </a:solidFill>
                <a:latin typeface="+mn-lt"/>
              </a:rPr>
              <a:t>Geplande</a:t>
            </a:r>
            <a:r>
              <a:rPr lang="en-US" sz="1600" dirty="0">
                <a:solidFill>
                  <a:schemeClr val="tx2"/>
                </a:solidFill>
                <a:latin typeface="+mn-lt"/>
              </a:rPr>
              <a:t> </a:t>
            </a:r>
            <a:r>
              <a:rPr lang="en-US" sz="1600" dirty="0" err="1">
                <a:solidFill>
                  <a:schemeClr val="tx2"/>
                </a:solidFill>
                <a:latin typeface="+mn-lt"/>
              </a:rPr>
              <a:t>reizen</a:t>
            </a:r>
            <a:endParaRPr lang="en-US" sz="1600" dirty="0">
              <a:solidFill>
                <a:schemeClr val="tx2"/>
              </a:solidFill>
              <a:latin typeface="+mn-lt"/>
            </a:endParaRPr>
          </a:p>
          <a:p>
            <a:pPr defTabSz="957263">
              <a:buFontTx/>
              <a:buChar char="•"/>
            </a:pPr>
            <a:r>
              <a:rPr lang="en-US" sz="1600" dirty="0">
                <a:solidFill>
                  <a:schemeClr val="tx2"/>
                </a:solidFill>
                <a:latin typeface="+mn-lt"/>
              </a:rPr>
              <a:t> </a:t>
            </a:r>
            <a:r>
              <a:rPr lang="en-US" sz="1600" dirty="0" err="1">
                <a:solidFill>
                  <a:schemeClr val="tx2"/>
                </a:solidFill>
                <a:latin typeface="+mn-lt"/>
              </a:rPr>
              <a:t>Manueel</a:t>
            </a:r>
            <a:r>
              <a:rPr lang="en-US" sz="1600" dirty="0">
                <a:solidFill>
                  <a:schemeClr val="tx2"/>
                </a:solidFill>
                <a:latin typeface="+mn-lt"/>
              </a:rPr>
              <a:t> </a:t>
            </a:r>
            <a:r>
              <a:rPr lang="en-US" sz="1600" dirty="0" err="1">
                <a:solidFill>
                  <a:schemeClr val="tx2"/>
                </a:solidFill>
                <a:latin typeface="+mn-lt"/>
              </a:rPr>
              <a:t>doorsturen</a:t>
            </a:r>
            <a:endParaRPr lang="en-US" sz="1600" dirty="0">
              <a:solidFill>
                <a:schemeClr val="tx2"/>
              </a:solidFill>
              <a:latin typeface="+mn-lt"/>
            </a:endParaRPr>
          </a:p>
          <a:p>
            <a:pPr defTabSz="957263">
              <a:buFontTx/>
              <a:buChar char="•"/>
            </a:pPr>
            <a:r>
              <a:rPr lang="en-US" sz="1600" dirty="0">
                <a:solidFill>
                  <a:schemeClr val="tx2"/>
                </a:solidFill>
                <a:latin typeface="+mn-lt"/>
              </a:rPr>
              <a:t> </a:t>
            </a:r>
            <a:r>
              <a:rPr lang="en-US" sz="1600" dirty="0" err="1">
                <a:solidFill>
                  <a:schemeClr val="tx2"/>
                </a:solidFill>
                <a:latin typeface="+mn-lt"/>
              </a:rPr>
              <a:t>Aanpassen</a:t>
            </a:r>
            <a:r>
              <a:rPr lang="en-US" sz="1600" dirty="0">
                <a:solidFill>
                  <a:schemeClr val="tx2"/>
                </a:solidFill>
                <a:latin typeface="+mn-lt"/>
              </a:rPr>
              <a:t> van </a:t>
            </a:r>
            <a:r>
              <a:rPr lang="en-US" sz="1600" dirty="0" err="1">
                <a:solidFill>
                  <a:schemeClr val="tx2"/>
                </a:solidFill>
                <a:latin typeface="+mn-lt"/>
              </a:rPr>
              <a:t>geplande</a:t>
            </a:r>
            <a:r>
              <a:rPr lang="en-US" sz="1600" dirty="0">
                <a:solidFill>
                  <a:schemeClr val="tx2"/>
                </a:solidFill>
                <a:latin typeface="+mn-lt"/>
              </a:rPr>
              <a:t> reis</a:t>
            </a:r>
          </a:p>
          <a:p>
            <a:pPr defTabSz="957263">
              <a:buFontTx/>
              <a:buChar char="•"/>
            </a:pPr>
            <a:r>
              <a:rPr lang="en-US" sz="1600" dirty="0">
                <a:solidFill>
                  <a:schemeClr val="tx2"/>
                </a:solidFill>
                <a:latin typeface="+mn-lt"/>
              </a:rPr>
              <a:t> </a:t>
            </a:r>
            <a:r>
              <a:rPr lang="en-US" sz="1600" dirty="0" err="1">
                <a:solidFill>
                  <a:schemeClr val="tx2"/>
                </a:solidFill>
                <a:latin typeface="+mn-lt"/>
              </a:rPr>
              <a:t>Wissen</a:t>
            </a:r>
            <a:r>
              <a:rPr lang="en-US" sz="1600" dirty="0">
                <a:solidFill>
                  <a:schemeClr val="tx2"/>
                </a:solidFill>
                <a:latin typeface="+mn-lt"/>
              </a:rPr>
              <a:t> van </a:t>
            </a:r>
            <a:r>
              <a:rPr lang="en-US" sz="1600" dirty="0" err="1">
                <a:solidFill>
                  <a:schemeClr val="tx2"/>
                </a:solidFill>
                <a:latin typeface="+mn-lt"/>
              </a:rPr>
              <a:t>gemaakte</a:t>
            </a:r>
            <a:r>
              <a:rPr lang="en-US" sz="1600" dirty="0">
                <a:solidFill>
                  <a:schemeClr val="tx2"/>
                </a:solidFill>
                <a:latin typeface="+mn-lt"/>
              </a:rPr>
              <a:t> </a:t>
            </a:r>
            <a:r>
              <a:rPr lang="en-US" sz="1600" dirty="0" err="1">
                <a:solidFill>
                  <a:schemeClr val="tx2"/>
                </a:solidFill>
                <a:latin typeface="+mn-lt"/>
              </a:rPr>
              <a:t>reizen</a:t>
            </a:r>
            <a:endParaRPr lang="en-US" sz="1600" dirty="0">
              <a:solidFill>
                <a:schemeClr val="tx2"/>
              </a:solidFill>
              <a:latin typeface="+mn-lt"/>
            </a:endParaRPr>
          </a:p>
          <a:p>
            <a:pPr marL="457200" lvl="1" indent="0" defTabSz="957263"/>
            <a:endParaRPr lang="en-US" sz="1400" dirty="0">
              <a:solidFill>
                <a:schemeClr val="tx2"/>
              </a:solidFill>
              <a:latin typeface="+mn-lt"/>
            </a:endParaRPr>
          </a:p>
          <a:p>
            <a:pPr lvl="1" defTabSz="957263">
              <a:buFontTx/>
              <a:buChar char="•"/>
            </a:pPr>
            <a:endParaRPr lang="en-US" sz="1400" dirty="0">
              <a:solidFill>
                <a:schemeClr val="tx2"/>
              </a:solidFill>
              <a:latin typeface="+mn-lt"/>
            </a:endParaRPr>
          </a:p>
        </p:txBody>
      </p:sp>
      <p:pic>
        <p:nvPicPr>
          <p:cNvPr id="5126" name="Picture 6" descr="C:\Documents and Settings\Eigenaar\Mijn documenten\Tresco\Kleuren banner.JPG"/>
          <p:cNvPicPr>
            <a:picLocks noChangeAspect="1" noChangeArrowheads="1"/>
          </p:cNvPicPr>
          <p:nvPr/>
        </p:nvPicPr>
        <p:blipFill>
          <a:blip r:embed="rId5" cstate="print"/>
          <a:srcRect/>
          <a:stretch>
            <a:fillRect/>
          </a:stretch>
        </p:blipFill>
        <p:spPr bwMode="auto">
          <a:xfrm>
            <a:off x="0" y="1200150"/>
            <a:ext cx="9906000" cy="73025"/>
          </a:xfrm>
          <a:prstGeom prst="rect">
            <a:avLst/>
          </a:prstGeom>
          <a:noFill/>
          <a:ln w="9525">
            <a:noFill/>
            <a:miter lim="800000"/>
            <a:headEnd/>
            <a:tailEnd/>
          </a:ln>
        </p:spPr>
      </p:pic>
      <p:sp>
        <p:nvSpPr>
          <p:cNvPr id="5128" name="Titel 10"/>
          <p:cNvSpPr>
            <a:spLocks/>
          </p:cNvSpPr>
          <p:nvPr/>
        </p:nvSpPr>
        <p:spPr bwMode="auto">
          <a:xfrm>
            <a:off x="388938" y="215900"/>
            <a:ext cx="7931150" cy="650875"/>
          </a:xfrm>
          <a:prstGeom prst="rect">
            <a:avLst/>
          </a:prstGeom>
          <a:noFill/>
          <a:ln w="9525">
            <a:noFill/>
            <a:miter lim="800000"/>
            <a:headEnd/>
            <a:tailEnd/>
          </a:ln>
        </p:spPr>
        <p:txBody>
          <a:bodyPr lIns="95788" tIns="47895" rIns="95788" bIns="47895" anchor="ctr"/>
          <a:lstStyle/>
          <a:p>
            <a:pPr defTabSz="957263"/>
            <a:r>
              <a:rPr lang="nl-BE" sz="4200" dirty="0">
                <a:solidFill>
                  <a:schemeClr val="bg1"/>
                </a:solidFill>
                <a:latin typeface="+mj-lt"/>
                <a:cs typeface="Tahoma" pitchFamily="34" charset="0"/>
              </a:rPr>
              <a:t>4. </a:t>
            </a:r>
            <a:r>
              <a:rPr lang="nl-BE" sz="4200" dirty="0" err="1">
                <a:solidFill>
                  <a:schemeClr val="bg1"/>
                </a:solidFill>
                <a:latin typeface="+mj-lt"/>
                <a:cs typeface="Tahoma" pitchFamily="34" charset="0"/>
              </a:rPr>
              <a:t>eMelden</a:t>
            </a:r>
            <a:r>
              <a:rPr lang="nl-BE" sz="4200" dirty="0">
                <a:solidFill>
                  <a:schemeClr val="bg1"/>
                </a:solidFill>
                <a:latin typeface="+mj-lt"/>
                <a:cs typeface="Tahoma" pitchFamily="34" charset="0"/>
              </a:rPr>
              <a:t>, reismanager</a:t>
            </a:r>
          </a:p>
        </p:txBody>
      </p:sp>
      <p:pic>
        <p:nvPicPr>
          <p:cNvPr id="5129" name="Picture 9" descr="C:\Documents and Settings\Eigenaar\Mijn documenten\Tresco\Kleuren banner.JPG"/>
          <p:cNvPicPr>
            <a:picLocks noChangeAspect="1" noChangeArrowheads="1"/>
          </p:cNvPicPr>
          <p:nvPr/>
        </p:nvPicPr>
        <p:blipFill>
          <a:blip r:embed="rId5" cstate="print"/>
          <a:srcRect/>
          <a:stretch>
            <a:fillRect/>
          </a:stretch>
        </p:blipFill>
        <p:spPr bwMode="auto">
          <a:xfrm>
            <a:off x="0" y="5870575"/>
            <a:ext cx="9906000" cy="73025"/>
          </a:xfrm>
          <a:prstGeom prst="rect">
            <a:avLst/>
          </a:prstGeom>
          <a:noFill/>
          <a:ln w="9525">
            <a:noFill/>
            <a:miter lim="800000"/>
            <a:headEnd/>
            <a:tailEnd/>
          </a:ln>
        </p:spPr>
      </p:pic>
      <p:pic>
        <p:nvPicPr>
          <p:cNvPr id="6" name="Afbeelding 5">
            <a:extLst>
              <a:ext uri="{FF2B5EF4-FFF2-40B4-BE49-F238E27FC236}">
                <a16:creationId xmlns:a16="http://schemas.microsoft.com/office/drawing/2014/main" id="{B4C02235-5CD4-48E1-962D-67822AF806D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01072" y="2246059"/>
            <a:ext cx="3643863" cy="2724605"/>
          </a:xfrm>
          <a:prstGeom prst="rect">
            <a:avLst/>
          </a:prstGeom>
        </p:spPr>
      </p:pic>
    </p:spTree>
    <p:extLst>
      <p:ext uri="{BB962C8B-B14F-4D97-AF65-F5344CB8AC3E}">
        <p14:creationId xmlns:p14="http://schemas.microsoft.com/office/powerpoint/2010/main" val="316455488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2" descr="C:\Documents and Settings\Eigenaar\Mijn documenten\Tresco\Blauwe banner.JPG"/>
          <p:cNvPicPr preferRelativeResize="0">
            <a:picLocks noChangeArrowheads="1"/>
          </p:cNvPicPr>
          <p:nvPr/>
        </p:nvPicPr>
        <p:blipFill>
          <a:blip r:embed="rId3" cstate="print"/>
          <a:srcRect/>
          <a:stretch>
            <a:fillRect/>
          </a:stretch>
        </p:blipFill>
        <p:spPr bwMode="auto">
          <a:xfrm>
            <a:off x="0" y="0"/>
            <a:ext cx="9906000" cy="1073150"/>
          </a:xfrm>
          <a:prstGeom prst="rect">
            <a:avLst/>
          </a:prstGeom>
          <a:noFill/>
          <a:ln w="9525">
            <a:noFill/>
            <a:miter lim="800000"/>
            <a:headEnd/>
            <a:tailEnd/>
          </a:ln>
        </p:spPr>
      </p:pic>
      <p:pic>
        <p:nvPicPr>
          <p:cNvPr id="5123" name="Afbeelding 14" descr="Logo Tresco 1268x736.png"/>
          <p:cNvPicPr>
            <a:picLocks noChangeAspect="1"/>
          </p:cNvPicPr>
          <p:nvPr/>
        </p:nvPicPr>
        <p:blipFill>
          <a:blip r:embed="rId4" cstate="print"/>
          <a:srcRect/>
          <a:stretch>
            <a:fillRect/>
          </a:stretch>
        </p:blipFill>
        <p:spPr bwMode="auto">
          <a:xfrm>
            <a:off x="4292600" y="6019800"/>
            <a:ext cx="1403350" cy="752475"/>
          </a:xfrm>
          <a:prstGeom prst="rect">
            <a:avLst/>
          </a:prstGeom>
          <a:noFill/>
          <a:ln w="9525">
            <a:noFill/>
            <a:miter lim="800000"/>
            <a:headEnd/>
            <a:tailEnd/>
          </a:ln>
        </p:spPr>
      </p:pic>
      <p:sp>
        <p:nvSpPr>
          <p:cNvPr id="5124" name="Titel 10"/>
          <p:cNvSpPr txBox="1">
            <a:spLocks/>
          </p:cNvSpPr>
          <p:nvPr/>
        </p:nvSpPr>
        <p:spPr bwMode="auto">
          <a:xfrm>
            <a:off x="38100" y="5645150"/>
            <a:ext cx="7931150" cy="647700"/>
          </a:xfrm>
          <a:prstGeom prst="rect">
            <a:avLst/>
          </a:prstGeom>
          <a:noFill/>
          <a:ln w="9525">
            <a:noFill/>
            <a:miter lim="800000"/>
            <a:headEnd/>
            <a:tailEnd/>
          </a:ln>
        </p:spPr>
        <p:txBody>
          <a:bodyPr lIns="95788" tIns="47895" rIns="95788" bIns="47895" anchor="ctr"/>
          <a:lstStyle/>
          <a:p>
            <a:pPr defTabSz="957263">
              <a:lnSpc>
                <a:spcPct val="90000"/>
              </a:lnSpc>
            </a:pPr>
            <a:endParaRPr lang="nl-NL" sz="4200">
              <a:solidFill>
                <a:schemeClr val="bg1"/>
              </a:solidFill>
              <a:cs typeface="Tahoma" pitchFamily="34" charset="0"/>
            </a:endParaRPr>
          </a:p>
        </p:txBody>
      </p:sp>
      <p:sp>
        <p:nvSpPr>
          <p:cNvPr id="5125" name="Tekstvak 8"/>
          <p:cNvSpPr txBox="1">
            <a:spLocks noChangeArrowheads="1"/>
          </p:cNvSpPr>
          <p:nvPr/>
        </p:nvSpPr>
        <p:spPr bwMode="auto">
          <a:xfrm>
            <a:off x="632520" y="2029795"/>
            <a:ext cx="4191149" cy="3112936"/>
          </a:xfrm>
          <a:prstGeom prst="rect">
            <a:avLst/>
          </a:prstGeom>
          <a:noFill/>
          <a:ln w="9525">
            <a:noFill/>
            <a:miter lim="800000"/>
            <a:headEnd/>
            <a:tailEnd/>
          </a:ln>
        </p:spPr>
        <p:txBody>
          <a:bodyPr wrap="square" lIns="95788" tIns="47895" rIns="95788" bIns="47895" anchor="b">
            <a:spAutoFit/>
          </a:bodyPr>
          <a:lstStyle/>
          <a:p>
            <a:pPr defTabSz="957263"/>
            <a:endParaRPr lang="en-US" sz="1400" dirty="0">
              <a:solidFill>
                <a:schemeClr val="tx2"/>
              </a:solidFill>
              <a:latin typeface="+mn-lt"/>
            </a:endParaRPr>
          </a:p>
          <a:p>
            <a:pPr defTabSz="957263"/>
            <a:r>
              <a:rPr lang="en-US" sz="1400" b="1" dirty="0" err="1">
                <a:solidFill>
                  <a:schemeClr val="tx2"/>
                </a:solidFill>
                <a:latin typeface="+mn-lt"/>
              </a:rPr>
              <a:t>Stap</a:t>
            </a:r>
            <a:r>
              <a:rPr lang="en-US" sz="1400" b="1" dirty="0">
                <a:solidFill>
                  <a:schemeClr val="tx2"/>
                </a:solidFill>
                <a:latin typeface="+mn-lt"/>
              </a:rPr>
              <a:t> 1 – Reis: </a:t>
            </a:r>
            <a:r>
              <a:rPr lang="en-US" sz="1400" b="1" dirty="0" err="1">
                <a:solidFill>
                  <a:schemeClr val="tx2"/>
                </a:solidFill>
                <a:latin typeface="+mn-lt"/>
              </a:rPr>
              <a:t>overzicht</a:t>
            </a:r>
            <a:r>
              <a:rPr lang="en-US" sz="1400" b="1" dirty="0">
                <a:solidFill>
                  <a:schemeClr val="tx2"/>
                </a:solidFill>
                <a:latin typeface="+mn-lt"/>
              </a:rPr>
              <a:t> van de reis (via </a:t>
            </a:r>
            <a:r>
              <a:rPr lang="en-US" sz="1400" b="1" dirty="0" err="1">
                <a:solidFill>
                  <a:schemeClr val="tx2"/>
                </a:solidFill>
                <a:latin typeface="+mn-lt"/>
              </a:rPr>
              <a:t>Reisplan</a:t>
            </a:r>
            <a:r>
              <a:rPr lang="en-US" sz="1400" b="1" dirty="0">
                <a:solidFill>
                  <a:schemeClr val="tx2"/>
                </a:solidFill>
                <a:latin typeface="+mn-lt"/>
              </a:rPr>
              <a:t>)</a:t>
            </a:r>
          </a:p>
          <a:p>
            <a:pPr defTabSz="957263"/>
            <a:endParaRPr lang="en-US" sz="1400" dirty="0">
              <a:solidFill>
                <a:schemeClr val="tx2"/>
              </a:solidFill>
              <a:latin typeface="+mn-lt"/>
            </a:endParaRPr>
          </a:p>
          <a:p>
            <a:pPr defTabSz="957263">
              <a:buFontTx/>
              <a:buChar char="•"/>
            </a:pPr>
            <a:r>
              <a:rPr lang="en-US" sz="1400" dirty="0">
                <a:solidFill>
                  <a:schemeClr val="tx2"/>
                </a:solidFill>
                <a:latin typeface="+mn-lt"/>
              </a:rPr>
              <a:t> </a:t>
            </a:r>
            <a:r>
              <a:rPr lang="en-US" sz="1400" dirty="0" err="1">
                <a:solidFill>
                  <a:schemeClr val="tx2"/>
                </a:solidFill>
                <a:latin typeface="+mn-lt"/>
              </a:rPr>
              <a:t>Gegevens</a:t>
            </a:r>
            <a:r>
              <a:rPr lang="en-US" sz="1400" dirty="0">
                <a:solidFill>
                  <a:schemeClr val="tx2"/>
                </a:solidFill>
                <a:latin typeface="+mn-lt"/>
              </a:rPr>
              <a:t> </a:t>
            </a:r>
            <a:r>
              <a:rPr lang="en-US" sz="1400" dirty="0" err="1">
                <a:solidFill>
                  <a:schemeClr val="tx2"/>
                </a:solidFill>
                <a:latin typeface="+mn-lt"/>
              </a:rPr>
              <a:t>uit</a:t>
            </a:r>
            <a:r>
              <a:rPr lang="en-US" sz="1400" dirty="0">
                <a:solidFill>
                  <a:schemeClr val="tx2"/>
                </a:solidFill>
                <a:latin typeface="+mn-lt"/>
              </a:rPr>
              <a:t> AIS – transponder</a:t>
            </a:r>
          </a:p>
          <a:p>
            <a:pPr lvl="1" defTabSz="957263">
              <a:buFontTx/>
              <a:buChar char="•"/>
            </a:pPr>
            <a:r>
              <a:rPr lang="en-US" sz="1400" dirty="0" err="1">
                <a:solidFill>
                  <a:schemeClr val="tx2"/>
                </a:solidFill>
                <a:latin typeface="+mn-lt"/>
              </a:rPr>
              <a:t>Aantal</a:t>
            </a:r>
            <a:r>
              <a:rPr lang="en-US" sz="1400" dirty="0">
                <a:solidFill>
                  <a:schemeClr val="tx2"/>
                </a:solidFill>
                <a:latin typeface="+mn-lt"/>
              </a:rPr>
              <a:t> </a:t>
            </a:r>
            <a:r>
              <a:rPr lang="en-US" sz="1400" dirty="0" err="1">
                <a:solidFill>
                  <a:schemeClr val="tx2"/>
                </a:solidFill>
                <a:latin typeface="+mn-lt"/>
              </a:rPr>
              <a:t>bemanningsleden</a:t>
            </a:r>
            <a:endParaRPr lang="en-US" sz="1400" dirty="0">
              <a:solidFill>
                <a:schemeClr val="tx2"/>
              </a:solidFill>
              <a:latin typeface="+mn-lt"/>
            </a:endParaRPr>
          </a:p>
          <a:p>
            <a:pPr lvl="1" defTabSz="957263">
              <a:buFontTx/>
              <a:buChar char="•"/>
            </a:pPr>
            <a:r>
              <a:rPr lang="en-US" sz="1400" dirty="0" err="1">
                <a:solidFill>
                  <a:schemeClr val="tx2"/>
                </a:solidFill>
                <a:latin typeface="+mn-lt"/>
              </a:rPr>
              <a:t>Aantal</a:t>
            </a:r>
            <a:r>
              <a:rPr lang="en-US" sz="1400" dirty="0">
                <a:solidFill>
                  <a:schemeClr val="tx2"/>
                </a:solidFill>
                <a:latin typeface="+mn-lt"/>
              </a:rPr>
              <a:t> </a:t>
            </a:r>
            <a:r>
              <a:rPr lang="en-US" sz="1400" dirty="0" err="1">
                <a:solidFill>
                  <a:schemeClr val="tx2"/>
                </a:solidFill>
                <a:latin typeface="+mn-lt"/>
              </a:rPr>
              <a:t>scheepsopersoneel</a:t>
            </a:r>
            <a:endParaRPr lang="en-US" sz="1400" dirty="0">
              <a:solidFill>
                <a:schemeClr val="tx2"/>
              </a:solidFill>
              <a:latin typeface="+mn-lt"/>
            </a:endParaRPr>
          </a:p>
          <a:p>
            <a:pPr lvl="1" defTabSz="957263">
              <a:buFontTx/>
              <a:buChar char="•"/>
            </a:pPr>
            <a:r>
              <a:rPr lang="en-US" sz="1400" dirty="0" err="1">
                <a:solidFill>
                  <a:schemeClr val="tx2"/>
                </a:solidFill>
                <a:latin typeface="+mn-lt"/>
              </a:rPr>
              <a:t>Aantal</a:t>
            </a:r>
            <a:r>
              <a:rPr lang="en-US" sz="1400" dirty="0">
                <a:solidFill>
                  <a:schemeClr val="tx2"/>
                </a:solidFill>
                <a:latin typeface="+mn-lt"/>
              </a:rPr>
              <a:t> </a:t>
            </a:r>
            <a:r>
              <a:rPr lang="en-US" sz="1400" dirty="0" err="1">
                <a:solidFill>
                  <a:schemeClr val="tx2"/>
                </a:solidFill>
                <a:latin typeface="+mn-lt"/>
              </a:rPr>
              <a:t>passagiers</a:t>
            </a:r>
            <a:endParaRPr lang="en-US" sz="1400" dirty="0">
              <a:solidFill>
                <a:schemeClr val="tx2"/>
              </a:solidFill>
              <a:latin typeface="+mn-lt"/>
            </a:endParaRPr>
          </a:p>
          <a:p>
            <a:pPr lvl="1" defTabSz="957263">
              <a:buFontTx/>
              <a:buChar char="•"/>
            </a:pPr>
            <a:r>
              <a:rPr lang="en-US" sz="1400" dirty="0" err="1">
                <a:solidFill>
                  <a:schemeClr val="tx2"/>
                </a:solidFill>
                <a:latin typeface="+mn-lt"/>
              </a:rPr>
              <a:t>Aantal</a:t>
            </a:r>
            <a:r>
              <a:rPr lang="en-US" sz="1400" dirty="0">
                <a:solidFill>
                  <a:schemeClr val="tx2"/>
                </a:solidFill>
                <a:latin typeface="+mn-lt"/>
              </a:rPr>
              <a:t> </a:t>
            </a:r>
            <a:r>
              <a:rPr lang="en-US" sz="1400" dirty="0" err="1">
                <a:solidFill>
                  <a:schemeClr val="tx2"/>
                </a:solidFill>
                <a:latin typeface="+mn-lt"/>
              </a:rPr>
              <a:t>sleepboten</a:t>
            </a:r>
            <a:endParaRPr lang="en-US" sz="1400" dirty="0">
              <a:solidFill>
                <a:schemeClr val="tx2"/>
              </a:solidFill>
              <a:latin typeface="+mn-lt"/>
            </a:endParaRPr>
          </a:p>
          <a:p>
            <a:pPr defTabSz="957263">
              <a:buFontTx/>
              <a:buChar char="•"/>
            </a:pPr>
            <a:r>
              <a:rPr lang="en-US" sz="1400" dirty="0">
                <a:solidFill>
                  <a:schemeClr val="tx2"/>
                </a:solidFill>
                <a:latin typeface="+mn-lt"/>
              </a:rPr>
              <a:t> </a:t>
            </a:r>
            <a:r>
              <a:rPr lang="en-US" sz="1400" dirty="0" err="1">
                <a:solidFill>
                  <a:schemeClr val="tx2"/>
                </a:solidFill>
                <a:latin typeface="+mn-lt"/>
              </a:rPr>
              <a:t>Indien</a:t>
            </a:r>
            <a:r>
              <a:rPr lang="en-US" sz="1400" dirty="0">
                <a:solidFill>
                  <a:schemeClr val="tx2"/>
                </a:solidFill>
                <a:latin typeface="+mn-lt"/>
              </a:rPr>
              <a:t> </a:t>
            </a:r>
            <a:r>
              <a:rPr lang="en-US" sz="1400" dirty="0" err="1">
                <a:solidFill>
                  <a:schemeClr val="tx2"/>
                </a:solidFill>
                <a:latin typeface="+mn-lt"/>
              </a:rPr>
              <a:t>bovenstaande</a:t>
            </a:r>
            <a:r>
              <a:rPr lang="en-US" sz="1400" dirty="0">
                <a:solidFill>
                  <a:schemeClr val="tx2"/>
                </a:solidFill>
                <a:latin typeface="+mn-lt"/>
              </a:rPr>
              <a:t> </a:t>
            </a:r>
            <a:r>
              <a:rPr lang="en-US" sz="1400" dirty="0" err="1">
                <a:solidFill>
                  <a:schemeClr val="tx2"/>
                </a:solidFill>
                <a:latin typeface="+mn-lt"/>
              </a:rPr>
              <a:t>gegevens</a:t>
            </a:r>
            <a:r>
              <a:rPr lang="en-US" sz="1400" dirty="0">
                <a:solidFill>
                  <a:schemeClr val="tx2"/>
                </a:solidFill>
                <a:latin typeface="+mn-lt"/>
              </a:rPr>
              <a:t> </a:t>
            </a:r>
            <a:r>
              <a:rPr lang="en-US" sz="1400" dirty="0" err="1">
                <a:solidFill>
                  <a:schemeClr val="tx2"/>
                </a:solidFill>
                <a:latin typeface="+mn-lt"/>
              </a:rPr>
              <a:t>worden</a:t>
            </a:r>
            <a:r>
              <a:rPr lang="en-US" sz="1400" dirty="0">
                <a:solidFill>
                  <a:schemeClr val="tx2"/>
                </a:solidFill>
                <a:latin typeface="+mn-lt"/>
              </a:rPr>
              <a:t> </a:t>
            </a:r>
            <a:r>
              <a:rPr lang="en-US" sz="1400" dirty="0" err="1">
                <a:solidFill>
                  <a:schemeClr val="tx2"/>
                </a:solidFill>
                <a:latin typeface="+mn-lt"/>
              </a:rPr>
              <a:t>aangepast</a:t>
            </a:r>
            <a:r>
              <a:rPr lang="en-US" sz="1400" dirty="0">
                <a:solidFill>
                  <a:schemeClr val="tx2"/>
                </a:solidFill>
                <a:latin typeface="+mn-lt"/>
              </a:rPr>
              <a:t>, </a:t>
            </a:r>
            <a:br>
              <a:rPr lang="en-US" sz="1400" dirty="0">
                <a:solidFill>
                  <a:schemeClr val="tx2"/>
                </a:solidFill>
                <a:latin typeface="+mn-lt"/>
              </a:rPr>
            </a:br>
            <a:r>
              <a:rPr lang="en-US" sz="1400" dirty="0">
                <a:solidFill>
                  <a:schemeClr val="tx2"/>
                </a:solidFill>
                <a:latin typeface="+mn-lt"/>
              </a:rPr>
              <a:t>   </a:t>
            </a:r>
            <a:r>
              <a:rPr lang="en-US" sz="1400" dirty="0" err="1">
                <a:solidFill>
                  <a:schemeClr val="tx2"/>
                </a:solidFill>
                <a:latin typeface="+mn-lt"/>
              </a:rPr>
              <a:t>zal</a:t>
            </a:r>
            <a:r>
              <a:rPr lang="en-US" sz="1400" dirty="0">
                <a:solidFill>
                  <a:schemeClr val="tx2"/>
                </a:solidFill>
                <a:latin typeface="+mn-lt"/>
              </a:rPr>
              <a:t> </a:t>
            </a:r>
            <a:r>
              <a:rPr lang="en-US" sz="1400" dirty="0" err="1">
                <a:solidFill>
                  <a:schemeClr val="tx2"/>
                </a:solidFill>
                <a:latin typeface="+mn-lt"/>
              </a:rPr>
              <a:t>dit</a:t>
            </a:r>
            <a:r>
              <a:rPr lang="en-US" sz="1400" dirty="0">
                <a:solidFill>
                  <a:schemeClr val="tx2"/>
                </a:solidFill>
                <a:latin typeface="+mn-lt"/>
              </a:rPr>
              <a:t> </a:t>
            </a:r>
            <a:r>
              <a:rPr lang="en-US" sz="1400" dirty="0" err="1">
                <a:solidFill>
                  <a:schemeClr val="tx2"/>
                </a:solidFill>
                <a:latin typeface="+mn-lt"/>
              </a:rPr>
              <a:t>ook</a:t>
            </a:r>
            <a:r>
              <a:rPr lang="en-US" sz="1400" dirty="0">
                <a:solidFill>
                  <a:schemeClr val="tx2"/>
                </a:solidFill>
                <a:latin typeface="+mn-lt"/>
              </a:rPr>
              <a:t> in de AIS transponder </a:t>
            </a:r>
            <a:r>
              <a:rPr lang="en-US" sz="1400" dirty="0" err="1">
                <a:solidFill>
                  <a:schemeClr val="tx2"/>
                </a:solidFill>
                <a:latin typeface="+mn-lt"/>
              </a:rPr>
              <a:t>worden</a:t>
            </a:r>
            <a:r>
              <a:rPr lang="en-US" sz="1400" dirty="0">
                <a:solidFill>
                  <a:schemeClr val="tx2"/>
                </a:solidFill>
                <a:latin typeface="+mn-lt"/>
              </a:rPr>
              <a:t> </a:t>
            </a:r>
            <a:br>
              <a:rPr lang="en-US" sz="1400" dirty="0">
                <a:solidFill>
                  <a:schemeClr val="tx2"/>
                </a:solidFill>
                <a:latin typeface="+mn-lt"/>
              </a:rPr>
            </a:br>
            <a:r>
              <a:rPr lang="en-US" sz="1400" dirty="0">
                <a:solidFill>
                  <a:schemeClr val="tx2"/>
                </a:solidFill>
                <a:latin typeface="+mn-lt"/>
              </a:rPr>
              <a:t>   </a:t>
            </a:r>
            <a:r>
              <a:rPr lang="en-US" sz="1400" dirty="0" err="1">
                <a:solidFill>
                  <a:schemeClr val="tx2"/>
                </a:solidFill>
                <a:latin typeface="+mn-lt"/>
              </a:rPr>
              <a:t>geprogrammeerd</a:t>
            </a:r>
            <a:r>
              <a:rPr lang="en-US" sz="1400" dirty="0">
                <a:solidFill>
                  <a:schemeClr val="tx2"/>
                </a:solidFill>
                <a:latin typeface="+mn-lt"/>
              </a:rPr>
              <a:t> !</a:t>
            </a:r>
          </a:p>
          <a:p>
            <a:pPr defTabSz="957263">
              <a:buFontTx/>
              <a:buChar char="•"/>
            </a:pPr>
            <a:r>
              <a:rPr lang="en-US" sz="1400" dirty="0">
                <a:solidFill>
                  <a:schemeClr val="tx2"/>
                </a:solidFill>
                <a:latin typeface="+mn-lt"/>
              </a:rPr>
              <a:t> </a:t>
            </a:r>
            <a:r>
              <a:rPr lang="en-US" sz="1400" dirty="0" err="1">
                <a:solidFill>
                  <a:schemeClr val="tx2"/>
                </a:solidFill>
                <a:latin typeface="+mn-lt"/>
              </a:rPr>
              <a:t>Geavanceerde</a:t>
            </a:r>
            <a:r>
              <a:rPr lang="en-US" sz="1400" dirty="0">
                <a:solidFill>
                  <a:schemeClr val="tx2"/>
                </a:solidFill>
                <a:latin typeface="+mn-lt"/>
              </a:rPr>
              <a:t> </a:t>
            </a:r>
            <a:r>
              <a:rPr lang="en-US" sz="1400" dirty="0" err="1">
                <a:solidFill>
                  <a:schemeClr val="tx2"/>
                </a:solidFill>
                <a:latin typeface="+mn-lt"/>
              </a:rPr>
              <a:t>opties</a:t>
            </a:r>
            <a:r>
              <a:rPr lang="en-US" sz="1400" dirty="0">
                <a:solidFill>
                  <a:schemeClr val="tx2"/>
                </a:solidFill>
                <a:latin typeface="+mn-lt"/>
              </a:rPr>
              <a:t>:</a:t>
            </a:r>
          </a:p>
          <a:p>
            <a:pPr lvl="1" defTabSz="957263">
              <a:buFontTx/>
              <a:buChar char="•"/>
            </a:pPr>
            <a:r>
              <a:rPr lang="en-US" sz="1400" dirty="0" err="1">
                <a:solidFill>
                  <a:schemeClr val="tx2"/>
                </a:solidFill>
                <a:latin typeface="+mn-lt"/>
              </a:rPr>
              <a:t>Vaarregime</a:t>
            </a:r>
            <a:endParaRPr lang="en-US" sz="1400" dirty="0">
              <a:solidFill>
                <a:schemeClr val="tx2"/>
              </a:solidFill>
              <a:latin typeface="+mn-lt"/>
            </a:endParaRPr>
          </a:p>
          <a:p>
            <a:pPr lvl="1" defTabSz="957263">
              <a:buFontTx/>
              <a:buChar char="•"/>
            </a:pPr>
            <a:r>
              <a:rPr lang="en-US" sz="1400" dirty="0" err="1">
                <a:solidFill>
                  <a:schemeClr val="tx2"/>
                </a:solidFill>
                <a:latin typeface="+mn-lt"/>
              </a:rPr>
              <a:t>Werkdagen</a:t>
            </a:r>
            <a:endParaRPr lang="en-US" sz="1400" dirty="0">
              <a:solidFill>
                <a:schemeClr val="tx2"/>
              </a:solidFill>
              <a:latin typeface="+mn-lt"/>
            </a:endParaRPr>
          </a:p>
        </p:txBody>
      </p:sp>
      <p:pic>
        <p:nvPicPr>
          <p:cNvPr id="5126" name="Picture 6" descr="C:\Documents and Settings\Eigenaar\Mijn documenten\Tresco\Kleuren banner.JPG"/>
          <p:cNvPicPr>
            <a:picLocks noChangeAspect="1" noChangeArrowheads="1"/>
          </p:cNvPicPr>
          <p:nvPr/>
        </p:nvPicPr>
        <p:blipFill>
          <a:blip r:embed="rId5" cstate="print"/>
          <a:srcRect/>
          <a:stretch>
            <a:fillRect/>
          </a:stretch>
        </p:blipFill>
        <p:spPr bwMode="auto">
          <a:xfrm>
            <a:off x="0" y="1200150"/>
            <a:ext cx="9906000" cy="73025"/>
          </a:xfrm>
          <a:prstGeom prst="rect">
            <a:avLst/>
          </a:prstGeom>
          <a:noFill/>
          <a:ln w="9525">
            <a:noFill/>
            <a:miter lim="800000"/>
            <a:headEnd/>
            <a:tailEnd/>
          </a:ln>
        </p:spPr>
      </p:pic>
      <p:sp>
        <p:nvSpPr>
          <p:cNvPr id="5128" name="Titel 10"/>
          <p:cNvSpPr>
            <a:spLocks/>
          </p:cNvSpPr>
          <p:nvPr/>
        </p:nvSpPr>
        <p:spPr bwMode="auto">
          <a:xfrm>
            <a:off x="388938" y="215900"/>
            <a:ext cx="7931150" cy="650875"/>
          </a:xfrm>
          <a:prstGeom prst="rect">
            <a:avLst/>
          </a:prstGeom>
          <a:noFill/>
          <a:ln w="9525">
            <a:noFill/>
            <a:miter lim="800000"/>
            <a:headEnd/>
            <a:tailEnd/>
          </a:ln>
        </p:spPr>
        <p:txBody>
          <a:bodyPr lIns="95788" tIns="47895" rIns="95788" bIns="47895" anchor="ctr"/>
          <a:lstStyle/>
          <a:p>
            <a:pPr defTabSz="957263"/>
            <a:r>
              <a:rPr lang="nl-BE" sz="4200" dirty="0">
                <a:solidFill>
                  <a:schemeClr val="bg1"/>
                </a:solidFill>
                <a:latin typeface="+mj-lt"/>
                <a:cs typeface="Tahoma" pitchFamily="34" charset="0"/>
              </a:rPr>
              <a:t>4. </a:t>
            </a:r>
            <a:r>
              <a:rPr lang="nl-BE" sz="4200" dirty="0" err="1">
                <a:solidFill>
                  <a:schemeClr val="bg1"/>
                </a:solidFill>
                <a:latin typeface="+mj-lt"/>
                <a:cs typeface="Tahoma" pitchFamily="34" charset="0"/>
              </a:rPr>
              <a:t>eMelden</a:t>
            </a:r>
            <a:r>
              <a:rPr lang="nl-BE" sz="4200" dirty="0">
                <a:solidFill>
                  <a:schemeClr val="bg1"/>
                </a:solidFill>
                <a:latin typeface="+mj-lt"/>
                <a:cs typeface="Tahoma" pitchFamily="34" charset="0"/>
              </a:rPr>
              <a:t>, stap 1</a:t>
            </a:r>
          </a:p>
        </p:txBody>
      </p:sp>
      <p:pic>
        <p:nvPicPr>
          <p:cNvPr id="5129" name="Picture 9" descr="C:\Documents and Settings\Eigenaar\Mijn documenten\Tresco\Kleuren banner.JPG"/>
          <p:cNvPicPr>
            <a:picLocks noChangeAspect="1" noChangeArrowheads="1"/>
          </p:cNvPicPr>
          <p:nvPr/>
        </p:nvPicPr>
        <p:blipFill>
          <a:blip r:embed="rId5" cstate="print"/>
          <a:srcRect/>
          <a:stretch>
            <a:fillRect/>
          </a:stretch>
        </p:blipFill>
        <p:spPr bwMode="auto">
          <a:xfrm>
            <a:off x="0" y="5870575"/>
            <a:ext cx="9906000" cy="73025"/>
          </a:xfrm>
          <a:prstGeom prst="rect">
            <a:avLst/>
          </a:prstGeom>
          <a:noFill/>
          <a:ln w="9525">
            <a:noFill/>
            <a:miter lim="800000"/>
            <a:headEnd/>
            <a:tailEnd/>
          </a:ln>
        </p:spPr>
      </p:pic>
      <p:pic>
        <p:nvPicPr>
          <p:cNvPr id="4" name="Afbeelding 3">
            <a:extLst>
              <a:ext uri="{FF2B5EF4-FFF2-40B4-BE49-F238E27FC236}">
                <a16:creationId xmlns:a16="http://schemas.microsoft.com/office/drawing/2014/main" id="{C9EB128D-C557-470B-8456-BE7368CDBB19}"/>
              </a:ext>
            </a:extLst>
          </p:cNvPr>
          <p:cNvPicPr>
            <a:picLocks noChangeAspect="1"/>
          </p:cNvPicPr>
          <p:nvPr/>
        </p:nvPicPr>
        <p:blipFill>
          <a:blip r:embed="rId6"/>
          <a:stretch>
            <a:fillRect/>
          </a:stretch>
        </p:blipFill>
        <p:spPr>
          <a:xfrm>
            <a:off x="5353013" y="2001019"/>
            <a:ext cx="3976229" cy="3141712"/>
          </a:xfrm>
          <a:prstGeom prst="rect">
            <a:avLst/>
          </a:prstGeom>
        </p:spPr>
      </p:pic>
    </p:spTree>
    <p:extLst>
      <p:ext uri="{BB962C8B-B14F-4D97-AF65-F5344CB8AC3E}">
        <p14:creationId xmlns:p14="http://schemas.microsoft.com/office/powerpoint/2010/main" val="3516493800"/>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312&quot;/&gt;&lt;/object&gt;&lt;object type=&quot;3&quot; unique_id=&quot;10005&quot;&gt;&lt;property id=&quot;20148&quot; value=&quot;5&quot;/&gt;&lt;property id=&quot;20300&quot; value=&quot;Slide 2 - &amp;quot; Navigation software for:&amp;quot;&quot;/&gt;&lt;property id=&quot;20307&quot; value=&quot;263&quot;/&gt;&lt;/object&gt;&lt;object type=&quot;3&quot; unique_id=&quot;10006&quot;&gt;&lt;property id=&quot;20148&quot; value=&quot;5&quot;/&gt;&lt;property id=&quot;20300&quot; value=&quot;Slide 3&quot;/&gt;&lt;property id=&quot;20307&quot; value=&quot;282&quot;/&gt;&lt;/object&gt;&lt;object type=&quot;3&quot; unique_id=&quot;10007&quot;&gt;&lt;property id=&quot;20148&quot; value=&quot;5&quot;/&gt;&lt;property id=&quot;20300&quot; value=&quot;Slide 4 - &amp;quot; Information mode:&amp;quot;&quot;/&gt;&lt;property id=&quot;20307&quot; value=&quot;289&quot;/&gt;&lt;/object&gt;&lt;object type=&quot;3&quot; unique_id=&quot;10008&quot;&gt;&lt;property id=&quot;20148&quot; value=&quot;5&quot;/&gt;&lt;property id=&quot;20300&quot; value=&quot;Slide 5 - &amp;quot; Navigation mode:&amp;quot;&quot;/&gt;&lt;property id=&quot;20307&quot; value=&quot;283&quot;/&gt;&lt;/object&gt;&lt;object type=&quot;3&quot; unique_id=&quot;10009&quot;&gt;&lt;property id=&quot;20148&quot; value=&quot;5&quot;/&gt;&lt;property id=&quot;20300&quot; value=&quot;Slide 6&quot;/&gt;&lt;property id=&quot;20307&quot; value=&quot;284&quot;/&gt;&lt;/object&gt;&lt;object type=&quot;3&quot; unique_id=&quot;10010&quot;&gt;&lt;property id=&quot;20148&quot; value=&quot;5&quot;/&gt;&lt;property id=&quot;20300&quot; value=&quot;Slide 7&quot;/&gt;&lt;property id=&quot;20307&quot; value=&quot;307&quot;/&gt;&lt;/object&gt;&lt;object type=&quot;3&quot; unique_id=&quot;10011&quot;&gt;&lt;property id=&quot;20148&quot; value=&quot;5&quot;/&gt;&lt;property id=&quot;20300&quot; value=&quot;Slide 8 - &amp;quot; Wie vaart er in uw buurt?&amp;quot;&quot;/&gt;&lt;property id=&quot;20307&quot; value=&quot;290&quot;/&gt;&lt;/object&gt;&lt;object type=&quot;3&quot; unique_id=&quot;10012&quot;&gt;&lt;property id=&quot;20148&quot; value=&quot;5&quot;/&gt;&lt;property id=&quot;20300&quot; value=&quot;Slide 9 - &amp;quot; Wie vaart er in uw buurt?&amp;quot;&quot;/&gt;&lt;property id=&quot;20307&quot; value=&quot;291&quot;/&gt;&lt;/object&gt;&lt;object type=&quot;3&quot; unique_id=&quot;10013&quot;&gt;&lt;property id=&quot;20148&quot; value=&quot;5&quot;/&gt;&lt;property id=&quot;20300&quot; value=&quot;Slide 10 - &amp;quot; Bekijk de wereld zoals hij is:&amp;quot;&quot;/&gt;&lt;property id=&quot;20307&quot; value=&quot;285&quot;/&gt;&lt;/object&gt;&lt;object type=&quot;3&quot; unique_id=&quot;10014&quot;&gt;&lt;property id=&quot;20148&quot; value=&quot;5&quot;/&gt;&lt;property id=&quot;20300&quot; value=&quot;Slide 11 - &amp;quot; Bekijk de wereld zoals hij is:&amp;quot;&quot;/&gt;&lt;property id=&quot;20307&quot; value=&quot;296&quot;/&gt;&lt;/object&gt;&lt;object type=&quot;3&quot; unique_id=&quot;10015&quot;&gt;&lt;property id=&quot;20148&quot; value=&quot;5&quot;/&gt;&lt;property id=&quot;20300&quot; value=&quot;Slide 12 - &amp;quot; Tresco RIS server:&amp;quot;&quot;/&gt;&lt;property id=&quot;20307&quot; value=&quot;292&quot;/&gt;&lt;/object&gt;&lt;object type=&quot;3&quot; unique_id=&quot;10016&quot;&gt;&lt;property id=&quot;20148&quot; value=&quot;5&quot;/&gt;&lt;property id=&quot;20300&quot; value=&quot;Slide 13 - &amp;quot; Tresco RIS server:&amp;quot;&quot;/&gt;&lt;property id=&quot;20307&quot; value=&quot;293&quot;/&gt;&lt;/object&gt;&lt;object type=&quot;3&quot; unique_id=&quot;10017&quot;&gt;&lt;property id=&quot;20148&quot; value=&quot;5&quot;/&gt;&lt;property id=&quot;20300&quot; value=&quot;Slide 14 - &amp;quot; ENC’s + areal photography&amp;quot;&quot;/&gt;&lt;property id=&quot;20307&quot; value=&quot;300&quot;/&gt;&lt;/object&gt;&lt;object type=&quot;3&quot; unique_id=&quot;10018&quot;&gt;&lt;property id=&quot;20148&quot; value=&quot;5&quot;/&gt;&lt;property id=&quot;20300&quot; value=&quot;Slide 15 - &amp;quot; Voyageplanning:&amp;quot;&quot;/&gt;&lt;property id=&quot;20307&quot; value=&quot;311&quot;/&gt;&lt;/object&gt;&lt;object type=&quot;3&quot; unique_id=&quot;10019&quot;&gt;&lt;property id=&quot;20148&quot; value=&quot;5&quot;/&gt;&lt;property id=&quot;20300&quot; value=&quot;Slide 16 - &amp;quot; Tresco Bagger / Survey:&amp;quot;&quot;/&gt;&lt;property id=&quot;20307&quot; value=&quot;297&quot;/&gt;&lt;/object&gt;&lt;object type=&quot;3&quot; unique_id=&quot;10020&quot;&gt;&lt;property id=&quot;20148&quot; value=&quot;5&quot;/&gt;&lt;property id=&quot;20300&quot; value=&quot;Slide 17 - &amp;quot; Tresco Bagger / Survey:&amp;quot;&quot;/&gt;&lt;property id=&quot;20307&quot; value=&quot;298&quot;/&gt;&lt;/object&gt;&lt;object type=&quot;3&quot; unique_id=&quot;10021&quot;&gt;&lt;property id=&quot;20148&quot; value=&quot;5&quot;/&gt;&lt;property id=&quot;20300&quot; value=&quot;Slide 18 - &amp;quot; Navigis ECS&amp;quot;&quot;/&gt;&lt;property id=&quot;20307&quot; value=&quot;301&quot;/&gt;&lt;/object&gt;&lt;object type=&quot;3&quot; unique_id=&quot;10022&quot;&gt;&lt;property id=&quot;20148&quot; value=&quot;5&quot;/&gt;&lt;property id=&quot;20300&quot; value=&quot;Slide 19 - &amp;quot; Tracking &amp;amp; Tracing&amp;quot;&quot;/&gt;&lt;property id=&quot;20307&quot; value=&quot;303&quot;/&gt;&lt;/object&gt;&lt;object type=&quot;3&quot; unique_id=&quot;10023&quot;&gt;&lt;property id=&quot;20148&quot; value=&quot;5&quot;/&gt;&lt;property id=&quot;20300&quot; value=&quot;Slide 20 - &amp;quot; Tracking &amp;amp; Tracing&amp;quot;&quot;/&gt;&lt;property id=&quot;20307&quot; value=&quot;304&quot;/&gt;&lt;/object&gt;&lt;object type=&quot;3&quot; unique_id=&quot;10024&quot;&gt;&lt;property id=&quot;20148&quot; value=&quot;5&quot;/&gt;&lt;property id=&quot;20300&quot; value=&quot;Slide 21 - &amp;quot; S57 Kaartproductie&amp;quot;&quot;/&gt;&lt;property id=&quot;20307&quot; value=&quot;306&quot;/&gt;&lt;/object&gt;&lt;object type=&quot;3&quot; unique_id=&quot;10025&quot;&gt;&lt;property id=&quot;20148&quot; value=&quot;5&quot;/&gt;&lt;property id=&quot;20300&quot; value=&quot;Slide 22 - &amp;quot; Projecten / Maatwerk&amp;quot;&quot;/&gt;&lt;property id=&quot;20307&quot; value=&quot;310&quot;/&gt;&lt;/object&gt;&lt;object type=&quot;3&quot; unique_id=&quot;10026&quot;&gt;&lt;property id=&quot;20148&quot; value=&quot;5&quot;/&gt;&lt;property id=&quot;20300&quot; value=&quot;Slide 23&quot;/&gt;&lt;property id=&quot;20307&quot; value=&quot;278&quot;/&gt;&lt;/object&gt;&lt;/object&gt;&lt;/object&gt;&lt;/database&gt;"/>
  <p:tag name="SECTOMILLISECCONVERTED" val="1"/>
</p:tagLst>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4409</TotalTime>
  <Words>672</Words>
  <Application>Microsoft Office PowerPoint</Application>
  <PresentationFormat>A4 (210 x 297 mm)</PresentationFormat>
  <Paragraphs>180</Paragraphs>
  <Slides>14</Slides>
  <Notes>10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Arial</vt:lpstr>
      <vt:lpstr>Calibri</vt:lpstr>
      <vt:lpstr>Tahoma</vt:lpstr>
      <vt:lpstr>Office-thema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Tresco Engineering</dc:title>
  <dc:creator>Jo Jacobs</dc:creator>
  <cp:lastModifiedBy>Ken</cp:lastModifiedBy>
  <cp:revision>372</cp:revision>
  <dcterms:created xsi:type="dcterms:W3CDTF">2007-10-23T15:31:55Z</dcterms:created>
  <dcterms:modified xsi:type="dcterms:W3CDTF">2019-01-24T14:15:13Z</dcterms:modified>
</cp:coreProperties>
</file>