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83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79" r:id="rId11"/>
    <p:sldId id="265" r:id="rId12"/>
    <p:sldId id="266" r:id="rId13"/>
    <p:sldId id="267" r:id="rId14"/>
    <p:sldId id="271" r:id="rId15"/>
    <p:sldId id="268" r:id="rId16"/>
    <p:sldId id="269" r:id="rId17"/>
    <p:sldId id="272" r:id="rId18"/>
    <p:sldId id="273" r:id="rId19"/>
    <p:sldId id="274" r:id="rId20"/>
    <p:sldId id="270" r:id="rId21"/>
    <p:sldId id="280" r:id="rId22"/>
    <p:sldId id="281" r:id="rId23"/>
    <p:sldId id="282" r:id="rId24"/>
    <p:sldId id="285" r:id="rId25"/>
    <p:sldId id="294" r:id="rId26"/>
    <p:sldId id="276" r:id="rId27"/>
    <p:sldId id="275" r:id="rId28"/>
    <p:sldId id="277" r:id="rId29"/>
    <p:sldId id="278" r:id="rId30"/>
    <p:sldId id="293" r:id="rId31"/>
    <p:sldId id="299" r:id="rId32"/>
    <p:sldId id="298" r:id="rId33"/>
    <p:sldId id="291" r:id="rId34"/>
    <p:sldId id="296" r:id="rId35"/>
    <p:sldId id="289" r:id="rId36"/>
    <p:sldId id="290" r:id="rId37"/>
    <p:sldId id="284" r:id="rId38"/>
    <p:sldId id="303" r:id="rId39"/>
    <p:sldId id="292" r:id="rId40"/>
    <p:sldId id="288" r:id="rId41"/>
    <p:sldId id="287" r:id="rId42"/>
    <p:sldId id="295" r:id="rId43"/>
    <p:sldId id="297" r:id="rId44"/>
    <p:sldId id="300" r:id="rId45"/>
    <p:sldId id="301" r:id="rId46"/>
    <p:sldId id="302" r:id="rId47"/>
  </p:sldIdLst>
  <p:sldSz cx="10537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98"/>
    <p:restoredTop sz="93810"/>
  </p:normalViewPr>
  <p:slideViewPr>
    <p:cSldViewPr snapToGrid="0" snapToObjects="1">
      <p:cViewPr varScale="1">
        <p:scale>
          <a:sx n="82" d="100"/>
          <a:sy n="82" d="100"/>
        </p:scale>
        <p:origin x="1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337" y="1122363"/>
            <a:ext cx="89571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7228" y="3602038"/>
            <a:ext cx="790336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5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1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1131" y="365125"/>
            <a:ext cx="227221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4476" y="365125"/>
            <a:ext cx="668493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79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988" y="1709740"/>
            <a:ext cx="908887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988" y="4589465"/>
            <a:ext cx="908887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4475" y="1825625"/>
            <a:ext cx="447857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774" y="1825625"/>
            <a:ext cx="447857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2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48" y="365127"/>
            <a:ext cx="908887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849" y="1681163"/>
            <a:ext cx="445799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5849" y="2505075"/>
            <a:ext cx="445799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4775" y="1681163"/>
            <a:ext cx="44799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4775" y="2505075"/>
            <a:ext cx="44799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7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0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48" y="457200"/>
            <a:ext cx="339872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948" y="987427"/>
            <a:ext cx="533477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848" y="2057400"/>
            <a:ext cx="339872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61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48" y="457200"/>
            <a:ext cx="339872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9948" y="987427"/>
            <a:ext cx="533477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848" y="2057400"/>
            <a:ext cx="339872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5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4476" y="365127"/>
            <a:ext cx="90888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476" y="1825625"/>
            <a:ext cx="90888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475" y="6356352"/>
            <a:ext cx="2371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CBE4C-A34E-DC4F-902F-C9CD8A2413BF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0655" y="6356352"/>
            <a:ext cx="35565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2339" y="6356352"/>
            <a:ext cx="2371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53F36-8933-3541-9602-AEEEBF05D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AA72-C3A1-0D46-B116-563218F12D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08B01-11C4-CF45-87B7-73328E8E8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A7A3C-631A-BA4B-A5A9-0CD26E0C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5297"/>
            <a:ext cx="10537826" cy="74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6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569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4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EDD9D7-6EC4-0E4B-A931-65026BB3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4" y="2053641"/>
            <a:ext cx="3171340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2D0BB-16A9-B94E-AE50-D7C50E8EA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222" y="801866"/>
            <a:ext cx="4586170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000000"/>
                </a:solidFill>
              </a:rPr>
              <a:t>ENERGIETRANSITIE</a:t>
            </a:r>
          </a:p>
        </p:txBody>
      </p:sp>
    </p:spTree>
    <p:extLst>
      <p:ext uri="{BB962C8B-B14F-4D97-AF65-F5344CB8AC3E}">
        <p14:creationId xmlns:p14="http://schemas.microsoft.com/office/powerpoint/2010/main" val="125062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2B19-DE44-CD46-9037-80CE546F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76" y="365127"/>
            <a:ext cx="9088874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2288-C2BF-4B4E-A57E-7457CB854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76" y="1825625"/>
            <a:ext cx="9088874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ENERGIETRANSITIE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23F65-D437-BB43-9414-F06167E78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A6747C-1C60-A746-961D-39305250A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806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E4FF70-3D56-F54B-8AB2-107B7C41B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8" r="18994" b="-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2EDB1F-7B47-BE42-8684-7B1EE081B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16" b="-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9C052A-A9C1-F64E-BB4A-73BCBC1F6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959" b="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6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D043F7-C30E-2D49-99CB-50DEA2A60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6" r="20755" b="-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A4C548-572A-D24A-B2C9-8E13A93EF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786" b="-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8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A67A9-0389-DA4C-B889-E9D57E38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90" b="-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7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A18BB3-C6B8-EC4D-92E0-DDA50EDEF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504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3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E40D85-1223-9744-B112-C14FC5DB4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568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9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92423-EA1D-184C-AC43-BC8608FD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15" r="2" b="2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0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2307-C0AD-364B-B9E8-72B0641FF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is de </a:t>
            </a:r>
            <a:r>
              <a:rPr lang="en-US" dirty="0" err="1"/>
              <a:t>winnende</a:t>
            </a:r>
            <a:r>
              <a:rPr lang="en-US" dirty="0"/>
              <a:t> </a:t>
            </a:r>
            <a:r>
              <a:rPr lang="en-US" dirty="0" err="1"/>
              <a:t>energiedrager</a:t>
            </a:r>
            <a:r>
              <a:rPr lang="en-US" dirty="0"/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32486B-CFE6-B94E-9EF3-B861AF2FE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3305" y="1825625"/>
            <a:ext cx="3951214" cy="4351338"/>
          </a:xfrm>
        </p:spPr>
      </p:pic>
    </p:spTree>
    <p:extLst>
      <p:ext uri="{BB962C8B-B14F-4D97-AF65-F5344CB8AC3E}">
        <p14:creationId xmlns:p14="http://schemas.microsoft.com/office/powerpoint/2010/main" val="511826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701B94-25EF-3A4E-AD81-2F44F6439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253" y="643466"/>
            <a:ext cx="620731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CCAE6A-DDF1-094A-9630-69EB65D05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584" y="643466"/>
            <a:ext cx="62246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6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030BBA-F3A6-9E48-B75B-378F088B7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163" y="1155098"/>
            <a:ext cx="9425498" cy="45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3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D030F7-1640-3B4F-B4E7-D88A48A4F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3228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569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4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FF6DC5-1052-FF49-AB0F-890B02DD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4" y="2053641"/>
            <a:ext cx="3171340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E452-6B5D-1C42-93C3-D0D80284E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222" y="801866"/>
            <a:ext cx="4586170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DEELECONOMIE – UBER &amp; LYFT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MAAR OOK RIDE SHARING - HAILING</a:t>
            </a:r>
          </a:p>
        </p:txBody>
      </p:sp>
    </p:spTree>
    <p:extLst>
      <p:ext uri="{BB962C8B-B14F-4D97-AF65-F5344CB8AC3E}">
        <p14:creationId xmlns:p14="http://schemas.microsoft.com/office/powerpoint/2010/main" val="226171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64E64-E027-2343-87C3-9E2EFC4CF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69" r="3293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51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1B9B93-6791-7A40-A359-BD218BEDE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183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2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08664-A7D5-A040-8C53-7846A5EE6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5" r="9903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9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ADE4C-EBFF-5E4C-ADA8-AD93A91F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60831-B40B-354C-A9C8-9148BB0F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126" y="-8929"/>
            <a:ext cx="10553867" cy="6932164"/>
          </a:xfrm>
        </p:spPr>
      </p:pic>
    </p:spTree>
    <p:extLst>
      <p:ext uri="{BB962C8B-B14F-4D97-AF65-F5344CB8AC3E}">
        <p14:creationId xmlns:p14="http://schemas.microsoft.com/office/powerpoint/2010/main" val="2948416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C53717-B9BF-D348-BC2F-938848DBA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3228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3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569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4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5BEC6-C001-6641-B77C-3F050A0E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4" y="2053641"/>
            <a:ext cx="3171340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44E1B-8436-0843-9FAB-3F4B40CE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222" y="801866"/>
            <a:ext cx="4586170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DRIE REVOLUTIES</a:t>
            </a:r>
          </a:p>
        </p:txBody>
      </p:sp>
    </p:spTree>
    <p:extLst>
      <p:ext uri="{BB962C8B-B14F-4D97-AF65-F5344CB8AC3E}">
        <p14:creationId xmlns:p14="http://schemas.microsoft.com/office/powerpoint/2010/main" val="3422712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ADE4C-EBFF-5E4C-ADA8-AD93A91F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60831-B40B-354C-A9C8-9148BB0F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929"/>
            <a:ext cx="10539664" cy="69321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CB194-A1D2-354B-B8BF-DD39E1E00863}"/>
              </a:ext>
            </a:extLst>
          </p:cNvPr>
          <p:cNvSpPr txBox="1"/>
          <p:nvPr/>
        </p:nvSpPr>
        <p:spPr>
          <a:xfrm>
            <a:off x="4491789" y="64169"/>
            <a:ext cx="3038141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ENERGIETRANSITIE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5560B-4252-2B49-B1F9-4B256DF65D25}"/>
              </a:ext>
            </a:extLst>
          </p:cNvPr>
          <p:cNvSpPr txBox="1"/>
          <p:nvPr/>
        </p:nvSpPr>
        <p:spPr>
          <a:xfrm>
            <a:off x="7594099" y="5783179"/>
            <a:ext cx="280736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DEELECONOMIE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2F503-BDB4-7C47-808A-0FC7E04DC410}"/>
              </a:ext>
            </a:extLst>
          </p:cNvPr>
          <p:cNvSpPr txBox="1"/>
          <p:nvPr/>
        </p:nvSpPr>
        <p:spPr>
          <a:xfrm>
            <a:off x="1540042" y="5454316"/>
            <a:ext cx="280736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ZELF STUREND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0A18D-1E3D-274E-9A3A-7F5FEEFB99F3}"/>
              </a:ext>
            </a:extLst>
          </p:cNvPr>
          <p:cNvSpPr txBox="1"/>
          <p:nvPr/>
        </p:nvSpPr>
        <p:spPr>
          <a:xfrm>
            <a:off x="85139" y="104578"/>
            <a:ext cx="3347872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STEL ALLES VALT SAMEN?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91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796D97-9A5D-A441-833E-39D2D5CE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3228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1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5" cy="6858000"/>
          </a:xfrm>
          <a:prstGeom prst="rect">
            <a:avLst/>
          </a:prstGeom>
          <a:solidFill>
            <a:srgbClr val="39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292" y="480060"/>
            <a:ext cx="971324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D5F193-11B5-0246-9BD3-AAB84C773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163" y="1885575"/>
            <a:ext cx="9425498" cy="3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32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9C62F5-51DB-424A-AB2E-BDE25AE9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3228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18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6178F0-CAD9-3E42-A5DE-770BF624F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73" r="2" b="9955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64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05AF-6982-474D-ADBD-1528B032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74FE32-010B-0848-8B9D-6675D74DD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525" y="1292830"/>
            <a:ext cx="8028773" cy="4272339"/>
          </a:xfrm>
        </p:spPr>
      </p:pic>
    </p:spTree>
    <p:extLst>
      <p:ext uri="{BB962C8B-B14F-4D97-AF65-F5344CB8AC3E}">
        <p14:creationId xmlns:p14="http://schemas.microsoft.com/office/powerpoint/2010/main" val="598927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569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4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50CEA-A9AE-E14D-AF0A-744E5EAF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4" y="2053641"/>
            <a:ext cx="3171340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7DE01-55D6-964C-9629-EB2243D9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222" y="801866"/>
            <a:ext cx="4586170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URGENTIE – KLIMAATAKKOORD PARIJS</a:t>
            </a:r>
          </a:p>
        </p:txBody>
      </p:sp>
    </p:spTree>
    <p:extLst>
      <p:ext uri="{BB962C8B-B14F-4D97-AF65-F5344CB8AC3E}">
        <p14:creationId xmlns:p14="http://schemas.microsoft.com/office/powerpoint/2010/main" val="723366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EEE207-13A6-0E49-869D-498E79CBD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8" r="2" b="1059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1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ADE4C-EBFF-5E4C-ADA8-AD93A91F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60831-B40B-354C-A9C8-9148BB0F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929"/>
            <a:ext cx="10539664" cy="69321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CB194-A1D2-354B-B8BF-DD39E1E00863}"/>
              </a:ext>
            </a:extLst>
          </p:cNvPr>
          <p:cNvSpPr txBox="1"/>
          <p:nvPr/>
        </p:nvSpPr>
        <p:spPr>
          <a:xfrm>
            <a:off x="4491789" y="64169"/>
            <a:ext cx="3038141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ENERGIETRANSITIE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5560B-4252-2B49-B1F9-4B256DF65D25}"/>
              </a:ext>
            </a:extLst>
          </p:cNvPr>
          <p:cNvSpPr txBox="1"/>
          <p:nvPr/>
        </p:nvSpPr>
        <p:spPr>
          <a:xfrm>
            <a:off x="7594099" y="5783179"/>
            <a:ext cx="280736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DEELECONOMIE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2F503-BDB4-7C47-808A-0FC7E04DC410}"/>
              </a:ext>
            </a:extLst>
          </p:cNvPr>
          <p:cNvSpPr txBox="1"/>
          <p:nvPr/>
        </p:nvSpPr>
        <p:spPr>
          <a:xfrm>
            <a:off x="1540042" y="5454316"/>
            <a:ext cx="280736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ZELF STUREND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0A18D-1E3D-274E-9A3A-7F5FEEFB99F3}"/>
              </a:ext>
            </a:extLst>
          </p:cNvPr>
          <p:cNvSpPr txBox="1"/>
          <p:nvPr/>
        </p:nvSpPr>
        <p:spPr>
          <a:xfrm>
            <a:off x="85139" y="104578"/>
            <a:ext cx="3347872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STEL ALLES VALT SAMEN?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91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114777-B21E-9545-B822-4818B39E4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34" r="2" b="6594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2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01FDE0-4E8E-E749-94A9-B115FE756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6" r="2" b="12073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84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5" cy="6858000"/>
          </a:xfrm>
          <a:prstGeom prst="rect">
            <a:avLst/>
          </a:prstGeom>
          <a:solidFill>
            <a:srgbClr val="466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292" y="480060"/>
            <a:ext cx="971324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0436F7-1BB0-4B41-A8E3-262C2BEEF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868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08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5" cy="6858000"/>
          </a:xfrm>
          <a:prstGeom prst="rect">
            <a:avLst/>
          </a:prstGeom>
          <a:solidFill>
            <a:srgbClr val="565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292" y="480060"/>
            <a:ext cx="971324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12660-426C-7D4E-912E-989E59DC1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874" y="643467"/>
            <a:ext cx="61900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8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5" cy="6858000"/>
          </a:xfrm>
          <a:prstGeom prst="rect">
            <a:avLst/>
          </a:prstGeom>
          <a:solidFill>
            <a:srgbClr val="4C7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292" y="480060"/>
            <a:ext cx="971324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371EE3-89BB-2B4D-9E17-9664E6A8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92" y="450330"/>
            <a:ext cx="9713240" cy="59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0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569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4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35016D-C5DB-EF49-AEFC-45C3AA98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4" y="2053641"/>
            <a:ext cx="3171340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C3D1-7966-9C4F-A55A-F56FB8FC6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222" y="801866"/>
            <a:ext cx="4586170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HOE GEBRUIKEN WE DE HEFBOOM VAN DE DRIE REVOLUTIES SPECIFIEK IN DE BINNENVAART?</a:t>
            </a:r>
          </a:p>
        </p:txBody>
      </p:sp>
    </p:spTree>
    <p:extLst>
      <p:ext uri="{BB962C8B-B14F-4D97-AF65-F5344CB8AC3E}">
        <p14:creationId xmlns:p14="http://schemas.microsoft.com/office/powerpoint/2010/main" val="792533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ADE4C-EBFF-5E4C-ADA8-AD93A91F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60831-B40B-354C-A9C8-9148BB0F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929"/>
            <a:ext cx="10539664" cy="69321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CB194-A1D2-354B-B8BF-DD39E1E00863}"/>
              </a:ext>
            </a:extLst>
          </p:cNvPr>
          <p:cNvSpPr txBox="1"/>
          <p:nvPr/>
        </p:nvSpPr>
        <p:spPr>
          <a:xfrm>
            <a:off x="4491789" y="64169"/>
            <a:ext cx="3038141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ENERGIETRANSITIE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5560B-4252-2B49-B1F9-4B256DF65D25}"/>
              </a:ext>
            </a:extLst>
          </p:cNvPr>
          <p:cNvSpPr txBox="1"/>
          <p:nvPr/>
        </p:nvSpPr>
        <p:spPr>
          <a:xfrm>
            <a:off x="7594099" y="5783179"/>
            <a:ext cx="280736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DEELECONOMIE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2F503-BDB4-7C47-808A-0FC7E04DC410}"/>
              </a:ext>
            </a:extLst>
          </p:cNvPr>
          <p:cNvSpPr txBox="1"/>
          <p:nvPr/>
        </p:nvSpPr>
        <p:spPr>
          <a:xfrm>
            <a:off x="1540042" y="5454316"/>
            <a:ext cx="2807368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ZELF STUREND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0A18D-1E3D-274E-9A3A-7F5FEEFB99F3}"/>
              </a:ext>
            </a:extLst>
          </p:cNvPr>
          <p:cNvSpPr txBox="1"/>
          <p:nvPr/>
        </p:nvSpPr>
        <p:spPr>
          <a:xfrm>
            <a:off x="85139" y="104578"/>
            <a:ext cx="3347872" cy="9233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STEL ALLES VALT SAMEN?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5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569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537824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37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16657-D648-F04D-869E-377CB426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4" y="2053641"/>
            <a:ext cx="3171340" cy="2760098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BAF70-93BB-8B4C-85F5-B11FF11D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222" y="801866"/>
            <a:ext cx="4586170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 err="1">
                <a:solidFill>
                  <a:srgbClr val="000000"/>
                </a:solidFill>
              </a:rPr>
              <a:t>Voorbeelden</a:t>
            </a:r>
            <a:r>
              <a:rPr lang="en-US" sz="2200" dirty="0">
                <a:solidFill>
                  <a:srgbClr val="000000"/>
                </a:solidFill>
              </a:rPr>
              <a:t> van self-driving  -</a:t>
            </a:r>
          </a:p>
          <a:p>
            <a:pPr marL="0" indent="0">
              <a:buNone/>
            </a:pPr>
            <a:r>
              <a:rPr lang="en-US" sz="2200" dirty="0" err="1">
                <a:solidFill>
                  <a:srgbClr val="000000"/>
                </a:solidFill>
              </a:rPr>
              <a:t>niet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te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verwarren</a:t>
            </a:r>
            <a:r>
              <a:rPr lang="en-US" sz="2200" dirty="0">
                <a:solidFill>
                  <a:srgbClr val="000000"/>
                </a:solidFill>
              </a:rPr>
              <a:t> met driverless!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44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64E64-E027-2343-87C3-9E2EFC4CF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69" r="3293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282330-C35E-4448-B096-76F73D107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68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20EBA-3302-314D-A950-56B1A588F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4" r="14096" b="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1BFAEB-E3AA-6F46-9245-BEA47F832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75" r="5038" b="-1"/>
          <a:stretch/>
        </p:blipFill>
        <p:spPr>
          <a:xfrm>
            <a:off x="20" y="10"/>
            <a:ext cx="105378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76</Words>
  <Application>Microsoft Macintosh PowerPoint</Application>
  <PresentationFormat>Custom</PresentationFormat>
  <Paragraphs>34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 is de winnende energiedrager?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Henk van Laar</dc:creator>
  <cp:lastModifiedBy>Henk van Laar</cp:lastModifiedBy>
  <cp:revision>2</cp:revision>
  <dcterms:created xsi:type="dcterms:W3CDTF">2018-12-27T20:36:24Z</dcterms:created>
  <dcterms:modified xsi:type="dcterms:W3CDTF">2018-12-28T08:41:35Z</dcterms:modified>
</cp:coreProperties>
</file>